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8" r:id="rId3"/>
    <p:sldId id="258" r:id="rId4"/>
    <p:sldId id="259" r:id="rId5"/>
    <p:sldId id="260" r:id="rId6"/>
    <p:sldId id="279" r:id="rId7"/>
    <p:sldId id="261" r:id="rId8"/>
    <p:sldId id="262" r:id="rId9"/>
    <p:sldId id="274" r:id="rId10"/>
    <p:sldId id="275" r:id="rId11"/>
    <p:sldId id="280" r:id="rId12"/>
    <p:sldId id="263" r:id="rId13"/>
    <p:sldId id="264" r:id="rId14"/>
    <p:sldId id="276" r:id="rId15"/>
    <p:sldId id="277" r:id="rId16"/>
    <p:sldId id="281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19" autoAdjust="0"/>
    <p:restoredTop sz="94660"/>
  </p:normalViewPr>
  <p:slideViewPr>
    <p:cSldViewPr snapToGrid="0">
      <p:cViewPr varScale="1">
        <p:scale>
          <a:sx n="69" d="100"/>
          <a:sy n="69" d="100"/>
        </p:scale>
        <p:origin x="7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C946B-FFFD-4110-93DF-20026575E450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A992A-9359-4662-85EE-234934EBCB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1480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C946B-FFFD-4110-93DF-20026575E450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A992A-9359-4662-85EE-234934EBCB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310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C946B-FFFD-4110-93DF-20026575E450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A992A-9359-4662-85EE-234934EBCB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7315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C946B-FFFD-4110-93DF-20026575E450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A992A-9359-4662-85EE-234934EBCB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1769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C946B-FFFD-4110-93DF-20026575E450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A992A-9359-4662-85EE-234934EBCB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0952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C946B-FFFD-4110-93DF-20026575E450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A992A-9359-4662-85EE-234934EBCB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4168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C946B-FFFD-4110-93DF-20026575E450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A992A-9359-4662-85EE-234934EBCB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4814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C946B-FFFD-4110-93DF-20026575E450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A992A-9359-4662-85EE-234934EBCB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4255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C946B-FFFD-4110-93DF-20026575E450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A992A-9359-4662-85EE-234934EBCB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2094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C946B-FFFD-4110-93DF-20026575E450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A992A-9359-4662-85EE-234934EBCB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5407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C946B-FFFD-4110-93DF-20026575E450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A992A-9359-4662-85EE-234934EBCB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4864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C946B-FFFD-4110-93DF-20026575E450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A992A-9359-4662-85EE-234934EBCB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5264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11500" dirty="0" err="1" smtClean="0">
                <a:solidFill>
                  <a:schemeClr val="bg1"/>
                </a:solidFill>
                <a:effectLst>
                  <a:glow rad="241300">
                    <a:schemeClr val="tx1"/>
                  </a:glow>
                </a:effectLst>
                <a:latin typeface="Vivaldi" panose="03020602050506090804" pitchFamily="66" charset="0"/>
              </a:rPr>
              <a:t>Misaotra</a:t>
            </a:r>
            <a:r>
              <a:rPr lang="fr-FR" sz="11500" dirty="0" smtClean="0">
                <a:solidFill>
                  <a:schemeClr val="bg1"/>
                </a:solidFill>
                <a:effectLst>
                  <a:glow rad="241300">
                    <a:schemeClr val="tx1"/>
                  </a:glow>
                </a:effectLst>
                <a:latin typeface="Vivaldi" panose="03020602050506090804" pitchFamily="66" charset="0"/>
              </a:rPr>
              <a:t> </a:t>
            </a:r>
            <a:r>
              <a:rPr lang="fr-FR" sz="11500" dirty="0" err="1">
                <a:solidFill>
                  <a:schemeClr val="bg1"/>
                </a:solidFill>
                <a:effectLst>
                  <a:glow rad="241300">
                    <a:schemeClr val="tx1"/>
                  </a:glow>
                </a:effectLst>
                <a:latin typeface="Vivaldi" panose="03020602050506090804" pitchFamily="66" charset="0"/>
              </a:rPr>
              <a:t>Anao</a:t>
            </a:r>
            <a:r>
              <a:rPr lang="fr-FR" sz="11500" dirty="0">
                <a:solidFill>
                  <a:schemeClr val="bg1"/>
                </a:solidFill>
                <a:effectLst>
                  <a:glow rad="241300">
                    <a:schemeClr val="tx1"/>
                  </a:glow>
                </a:effectLst>
                <a:latin typeface="Vivaldi" panose="03020602050506090804" pitchFamily="66" charset="0"/>
              </a:rPr>
              <a:t> ‘</a:t>
            </a:r>
            <a:r>
              <a:rPr lang="fr-FR" sz="11500" dirty="0" err="1">
                <a:solidFill>
                  <a:schemeClr val="bg1"/>
                </a:solidFill>
                <a:effectLst>
                  <a:glow rad="241300">
                    <a:schemeClr val="tx1"/>
                  </a:glow>
                </a:effectLst>
                <a:latin typeface="Vivaldi" panose="03020602050506090804" pitchFamily="66" charset="0"/>
              </a:rPr>
              <a:t>zahay</a:t>
            </a:r>
            <a:r>
              <a:rPr lang="fr-FR" sz="11500" dirty="0">
                <a:solidFill>
                  <a:schemeClr val="bg1"/>
                </a:solidFill>
                <a:effectLst>
                  <a:glow rad="241300">
                    <a:schemeClr val="tx1"/>
                  </a:glow>
                </a:effectLst>
                <a:latin typeface="Vivaldi" panose="03020602050506090804" pitchFamily="66" charset="0"/>
              </a:rPr>
              <a:t> </a:t>
            </a:r>
            <a:r>
              <a:rPr lang="fr-FR" sz="11500" dirty="0" err="1">
                <a:solidFill>
                  <a:schemeClr val="bg1"/>
                </a:solidFill>
                <a:effectLst>
                  <a:glow rad="241300">
                    <a:schemeClr val="tx1"/>
                  </a:glow>
                </a:effectLst>
                <a:latin typeface="Vivaldi" panose="03020602050506090804" pitchFamily="66" charset="0"/>
              </a:rPr>
              <a:t>ry</a:t>
            </a:r>
            <a:r>
              <a:rPr lang="fr-FR" sz="11500" dirty="0">
                <a:solidFill>
                  <a:schemeClr val="bg1"/>
                </a:solidFill>
                <a:effectLst>
                  <a:glow rad="241300">
                    <a:schemeClr val="tx1"/>
                  </a:glow>
                </a:effectLst>
                <a:latin typeface="Vivaldi" panose="03020602050506090804" pitchFamily="66" charset="0"/>
              </a:rPr>
              <a:t> </a:t>
            </a:r>
            <a:r>
              <a:rPr lang="fr-FR" sz="11500" dirty="0" smtClean="0">
                <a:solidFill>
                  <a:schemeClr val="bg1"/>
                </a:solidFill>
                <a:effectLst>
                  <a:glow rad="241300">
                    <a:schemeClr val="tx1"/>
                  </a:glow>
                </a:effectLst>
                <a:latin typeface="Vivaldi" panose="03020602050506090804" pitchFamily="66" charset="0"/>
              </a:rPr>
              <a:t>Ray</a:t>
            </a:r>
            <a:br>
              <a:rPr lang="fr-FR" sz="11500" dirty="0" smtClean="0">
                <a:solidFill>
                  <a:schemeClr val="bg1"/>
                </a:solidFill>
                <a:effectLst>
                  <a:glow rad="241300">
                    <a:schemeClr val="tx1"/>
                  </a:glow>
                </a:effectLst>
                <a:latin typeface="Vivaldi" panose="03020602050506090804" pitchFamily="66" charset="0"/>
              </a:rPr>
            </a:b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7200" dirty="0" smtClean="0">
                <a:latin typeface="Helvetica Inserat LT Std" panose="020B0806030702050204" pitchFamily="34" charset="0"/>
              </a:rPr>
              <a:t>(</a:t>
            </a:r>
            <a:r>
              <a:rPr lang="fr-FR" sz="7200" dirty="0" err="1" smtClean="0">
                <a:latin typeface="Helvetica Inserat LT Std" panose="020B0806030702050204" pitchFamily="34" charset="0"/>
              </a:rPr>
              <a:t>Fara</a:t>
            </a:r>
            <a:r>
              <a:rPr lang="fr-FR" sz="7200" dirty="0" smtClean="0">
                <a:latin typeface="Helvetica Inserat LT Std" panose="020B0806030702050204" pitchFamily="34" charset="0"/>
              </a:rPr>
              <a:t> </a:t>
            </a:r>
            <a:r>
              <a:rPr lang="fr-FR" sz="7200" dirty="0" err="1" smtClean="0">
                <a:latin typeface="Helvetica Inserat LT Std" panose="020B0806030702050204" pitchFamily="34" charset="0"/>
              </a:rPr>
              <a:t>Andriamamonjy</a:t>
            </a:r>
            <a:r>
              <a:rPr lang="fr-FR" sz="7200" dirty="0" smtClean="0">
                <a:latin typeface="Helvetica Inserat LT Std" panose="020B0806030702050204" pitchFamily="34" charset="0"/>
              </a:rPr>
              <a:t>)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330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8000" dirty="0">
                <a:latin typeface="Helvetica Inserat LT Std" panose="020B0806030702050204" pitchFamily="34" charset="0"/>
              </a:rPr>
              <a:t>Dia </a:t>
            </a:r>
            <a:r>
              <a:rPr lang="fr-FR" sz="8000" dirty="0" err="1">
                <a:latin typeface="Helvetica Inserat LT Std" panose="020B0806030702050204" pitchFamily="34" charset="0"/>
              </a:rPr>
              <a:t>hazavana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lehibe</a:t>
            </a:r>
            <a:r>
              <a:rPr lang="fr-FR" sz="8000" dirty="0">
                <a:latin typeface="Helvetica Inserat LT Std" panose="020B0806030702050204" pitchFamily="34" charset="0"/>
              </a:rPr>
              <a:t> no </a:t>
            </a:r>
            <a:r>
              <a:rPr lang="fr-FR" sz="8000" dirty="0" err="1">
                <a:latin typeface="Helvetica Inserat LT Std" panose="020B0806030702050204" pitchFamily="34" charset="0"/>
              </a:rPr>
              <a:t>indro</a:t>
            </a:r>
            <a:r>
              <a:rPr lang="fr-FR" sz="8000" dirty="0">
                <a:latin typeface="Helvetica Inserat LT Std" panose="020B0806030702050204" pitchFamily="34" charset="0"/>
              </a:rPr>
              <a:t> fa </a:t>
            </a:r>
            <a:r>
              <a:rPr lang="fr-FR" sz="8000" dirty="0" err="1">
                <a:latin typeface="Helvetica Inserat LT Std" panose="020B0806030702050204" pitchFamily="34" charset="0"/>
              </a:rPr>
              <a:t>naposakao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Ka </a:t>
            </a:r>
            <a:r>
              <a:rPr lang="fr-FR" sz="8000" dirty="0" err="1">
                <a:latin typeface="Helvetica Inserat LT Std" panose="020B0806030702050204" pitchFamily="34" charset="0"/>
              </a:rPr>
              <a:t>ravoravo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ery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izay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midera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Anao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835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11500" dirty="0" err="1" smtClean="0">
                <a:solidFill>
                  <a:schemeClr val="bg1"/>
                </a:solidFill>
                <a:effectLst>
                  <a:glow rad="241300">
                    <a:schemeClr val="tx1"/>
                  </a:glow>
                </a:effectLst>
                <a:latin typeface="Vivaldi" panose="03020602050506090804" pitchFamily="66" charset="0"/>
              </a:rPr>
              <a:t>Misaotra</a:t>
            </a:r>
            <a:r>
              <a:rPr lang="fr-FR" sz="11500" dirty="0" smtClean="0">
                <a:solidFill>
                  <a:schemeClr val="bg1"/>
                </a:solidFill>
                <a:effectLst>
                  <a:glow rad="241300">
                    <a:schemeClr val="tx1"/>
                  </a:glow>
                </a:effectLst>
                <a:latin typeface="Vivaldi" panose="03020602050506090804" pitchFamily="66" charset="0"/>
              </a:rPr>
              <a:t> </a:t>
            </a:r>
            <a:r>
              <a:rPr lang="fr-FR" sz="11500" dirty="0" err="1">
                <a:solidFill>
                  <a:schemeClr val="bg1"/>
                </a:solidFill>
                <a:effectLst>
                  <a:glow rad="241300">
                    <a:schemeClr val="tx1"/>
                  </a:glow>
                </a:effectLst>
                <a:latin typeface="Vivaldi" panose="03020602050506090804" pitchFamily="66" charset="0"/>
              </a:rPr>
              <a:t>Anao</a:t>
            </a:r>
            <a:r>
              <a:rPr lang="fr-FR" sz="11500" dirty="0">
                <a:solidFill>
                  <a:schemeClr val="bg1"/>
                </a:solidFill>
                <a:effectLst>
                  <a:glow rad="241300">
                    <a:schemeClr val="tx1"/>
                  </a:glow>
                </a:effectLst>
                <a:latin typeface="Vivaldi" panose="03020602050506090804" pitchFamily="66" charset="0"/>
              </a:rPr>
              <a:t> ‘</a:t>
            </a:r>
            <a:r>
              <a:rPr lang="fr-FR" sz="11500" dirty="0" err="1">
                <a:solidFill>
                  <a:schemeClr val="bg1"/>
                </a:solidFill>
                <a:effectLst>
                  <a:glow rad="241300">
                    <a:schemeClr val="tx1"/>
                  </a:glow>
                </a:effectLst>
                <a:latin typeface="Vivaldi" panose="03020602050506090804" pitchFamily="66" charset="0"/>
              </a:rPr>
              <a:t>zahay</a:t>
            </a:r>
            <a:r>
              <a:rPr lang="fr-FR" sz="11500" dirty="0">
                <a:solidFill>
                  <a:schemeClr val="bg1"/>
                </a:solidFill>
                <a:effectLst>
                  <a:glow rad="241300">
                    <a:schemeClr val="tx1"/>
                  </a:glow>
                </a:effectLst>
                <a:latin typeface="Vivaldi" panose="03020602050506090804" pitchFamily="66" charset="0"/>
              </a:rPr>
              <a:t> </a:t>
            </a:r>
            <a:r>
              <a:rPr lang="fr-FR" sz="11500" dirty="0" err="1">
                <a:solidFill>
                  <a:schemeClr val="bg1"/>
                </a:solidFill>
                <a:effectLst>
                  <a:glow rad="241300">
                    <a:schemeClr val="tx1"/>
                  </a:glow>
                </a:effectLst>
                <a:latin typeface="Vivaldi" panose="03020602050506090804" pitchFamily="66" charset="0"/>
              </a:rPr>
              <a:t>ry</a:t>
            </a:r>
            <a:r>
              <a:rPr lang="fr-FR" sz="11500" dirty="0">
                <a:solidFill>
                  <a:schemeClr val="bg1"/>
                </a:solidFill>
                <a:effectLst>
                  <a:glow rad="241300">
                    <a:schemeClr val="tx1"/>
                  </a:glow>
                </a:effectLst>
                <a:latin typeface="Vivaldi" panose="03020602050506090804" pitchFamily="66" charset="0"/>
              </a:rPr>
              <a:t> </a:t>
            </a:r>
            <a:r>
              <a:rPr lang="fr-FR" sz="11500" dirty="0" smtClean="0">
                <a:solidFill>
                  <a:schemeClr val="bg1"/>
                </a:solidFill>
                <a:effectLst>
                  <a:glow rad="241300">
                    <a:schemeClr val="tx1"/>
                  </a:glow>
                </a:effectLst>
                <a:latin typeface="Vivaldi" panose="03020602050506090804" pitchFamily="66" charset="0"/>
              </a:rPr>
              <a:t>Ray</a:t>
            </a:r>
            <a:br>
              <a:rPr lang="fr-FR" sz="11500" dirty="0" smtClean="0">
                <a:solidFill>
                  <a:schemeClr val="bg1"/>
                </a:solidFill>
                <a:effectLst>
                  <a:glow rad="241300">
                    <a:schemeClr val="tx1"/>
                  </a:glow>
                </a:effectLst>
                <a:latin typeface="Vivaldi" panose="03020602050506090804" pitchFamily="66" charset="0"/>
              </a:rPr>
            </a:b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7200" dirty="0" smtClean="0">
                <a:latin typeface="Helvetica Inserat LT Std" panose="020B0806030702050204" pitchFamily="34" charset="0"/>
              </a:rPr>
              <a:t>(</a:t>
            </a:r>
            <a:r>
              <a:rPr lang="fr-FR" sz="7200" dirty="0" err="1" smtClean="0">
                <a:latin typeface="Helvetica Inserat LT Std" panose="020B0806030702050204" pitchFamily="34" charset="0"/>
              </a:rPr>
              <a:t>Fara</a:t>
            </a:r>
            <a:r>
              <a:rPr lang="fr-FR" sz="7200" dirty="0" smtClean="0">
                <a:latin typeface="Helvetica Inserat LT Std" panose="020B0806030702050204" pitchFamily="34" charset="0"/>
              </a:rPr>
              <a:t> </a:t>
            </a:r>
            <a:r>
              <a:rPr lang="fr-FR" sz="7200" dirty="0" err="1" smtClean="0">
                <a:latin typeface="Helvetica Inserat LT Std" panose="020B0806030702050204" pitchFamily="34" charset="0"/>
              </a:rPr>
              <a:t>Andriamamonjy</a:t>
            </a:r>
            <a:r>
              <a:rPr lang="fr-FR" sz="7200" dirty="0" smtClean="0">
                <a:latin typeface="Helvetica Inserat LT Std" panose="020B0806030702050204" pitchFamily="34" charset="0"/>
              </a:rPr>
              <a:t>)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49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8000" dirty="0">
                <a:latin typeface="Helvetica Inserat LT Std" panose="020B0806030702050204" pitchFamily="34" charset="0"/>
              </a:rPr>
              <a:t>3. Dia </a:t>
            </a:r>
            <a:r>
              <a:rPr lang="fr-FR" sz="8000" dirty="0" err="1">
                <a:latin typeface="Helvetica Inserat LT Std" panose="020B0806030702050204" pitchFamily="34" charset="0"/>
              </a:rPr>
              <a:t>menatra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tokoa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ry</a:t>
            </a:r>
            <a:r>
              <a:rPr lang="fr-FR" sz="8000" dirty="0">
                <a:latin typeface="Helvetica Inserat LT Std" panose="020B0806030702050204" pitchFamily="34" charset="0"/>
              </a:rPr>
              <a:t> Ray </a:t>
            </a:r>
            <a:r>
              <a:rPr lang="fr-FR" sz="8000" dirty="0" err="1">
                <a:latin typeface="Helvetica Inserat LT Std" panose="020B0806030702050204" pitchFamily="34" charset="0"/>
              </a:rPr>
              <a:t>hifanatrika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Aminao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Kanefa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noho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zanakao</a:t>
            </a:r>
            <a:r>
              <a:rPr lang="fr-FR" sz="8000" dirty="0">
                <a:latin typeface="Helvetica Inserat LT Std" panose="020B0806030702050204" pitchFamily="34" charset="0"/>
              </a:rPr>
              <a:t> dia </a:t>
            </a:r>
            <a:r>
              <a:rPr lang="fr-FR" sz="8000" dirty="0" err="1">
                <a:latin typeface="Helvetica Inserat LT Std" panose="020B0806030702050204" pitchFamily="34" charset="0"/>
              </a:rPr>
              <a:t>indro</a:t>
            </a:r>
            <a:r>
              <a:rPr lang="fr-FR" sz="8000" dirty="0">
                <a:latin typeface="Helvetica Inserat LT Std" panose="020B0806030702050204" pitchFamily="34" charset="0"/>
              </a:rPr>
              <a:t> fa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manatona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759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Nanery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ahy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izany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foko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resin’ny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Fitiavanao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‘Lay </a:t>
            </a:r>
            <a:r>
              <a:rPr lang="fr-FR" sz="8000" dirty="0" err="1">
                <a:latin typeface="Helvetica Inserat LT Std" panose="020B0806030702050204" pitchFamily="34" charset="0"/>
              </a:rPr>
              <a:t>fo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maniry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mafy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Anao</a:t>
            </a:r>
            <a:r>
              <a:rPr lang="fr-FR" sz="8000" dirty="0">
                <a:latin typeface="Helvetica Inserat LT Std" panose="020B0806030702050204" pitchFamily="34" charset="0"/>
              </a:rPr>
              <a:t> ka </a:t>
            </a:r>
            <a:r>
              <a:rPr lang="fr-FR" sz="8000" dirty="0" err="1">
                <a:latin typeface="Helvetica Inserat LT Std" panose="020B0806030702050204" pitchFamily="34" charset="0"/>
              </a:rPr>
              <a:t>indro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hanjakao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483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8000" u="sng" dirty="0" err="1">
                <a:solidFill>
                  <a:srgbClr val="003300"/>
                </a:solidFill>
                <a:latin typeface="Helvetica Inserat LT Std" panose="020B0806030702050204" pitchFamily="34" charset="0"/>
              </a:rPr>
              <a:t>Isan’andininy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Inona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ary</a:t>
            </a:r>
            <a:r>
              <a:rPr lang="fr-FR" sz="8000" dirty="0">
                <a:latin typeface="Helvetica Inserat LT Std" panose="020B0806030702050204" pitchFamily="34" charset="0"/>
              </a:rPr>
              <a:t> no </a:t>
            </a:r>
            <a:r>
              <a:rPr lang="fr-FR" sz="8000" dirty="0" err="1">
                <a:latin typeface="Helvetica Inserat LT Std" panose="020B0806030702050204" pitchFamily="34" charset="0"/>
              </a:rPr>
              <a:t>havaliko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Anao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Noho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ireo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soa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efa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narotsakao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402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8000" dirty="0">
                <a:latin typeface="Helvetica Inserat LT Std" panose="020B0806030702050204" pitchFamily="34" charset="0"/>
              </a:rPr>
              <a:t>Dia </a:t>
            </a:r>
            <a:r>
              <a:rPr lang="fr-FR" sz="8000" dirty="0" err="1">
                <a:latin typeface="Helvetica Inserat LT Std" panose="020B0806030702050204" pitchFamily="34" charset="0"/>
              </a:rPr>
              <a:t>hazavana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lehibe</a:t>
            </a:r>
            <a:r>
              <a:rPr lang="fr-FR" sz="8000" dirty="0">
                <a:latin typeface="Helvetica Inserat LT Std" panose="020B0806030702050204" pitchFamily="34" charset="0"/>
              </a:rPr>
              <a:t> no </a:t>
            </a:r>
            <a:r>
              <a:rPr lang="fr-FR" sz="8000" dirty="0" err="1">
                <a:latin typeface="Helvetica Inserat LT Std" panose="020B0806030702050204" pitchFamily="34" charset="0"/>
              </a:rPr>
              <a:t>indro</a:t>
            </a:r>
            <a:r>
              <a:rPr lang="fr-FR" sz="8000" dirty="0">
                <a:latin typeface="Helvetica Inserat LT Std" panose="020B0806030702050204" pitchFamily="34" charset="0"/>
              </a:rPr>
              <a:t> fa </a:t>
            </a:r>
            <a:r>
              <a:rPr lang="fr-FR" sz="8000" dirty="0" err="1">
                <a:latin typeface="Helvetica Inserat LT Std" panose="020B0806030702050204" pitchFamily="34" charset="0"/>
              </a:rPr>
              <a:t>naposakao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Ka </a:t>
            </a:r>
            <a:r>
              <a:rPr lang="fr-FR" sz="8000" dirty="0" err="1">
                <a:latin typeface="Helvetica Inserat LT Std" panose="020B0806030702050204" pitchFamily="34" charset="0"/>
              </a:rPr>
              <a:t>ravoravo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ery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izay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midera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Anao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725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11500" dirty="0" err="1" smtClean="0">
                <a:solidFill>
                  <a:schemeClr val="bg1"/>
                </a:solidFill>
                <a:effectLst>
                  <a:glow rad="241300">
                    <a:schemeClr val="tx1"/>
                  </a:glow>
                </a:effectLst>
                <a:latin typeface="Vivaldi" panose="03020602050506090804" pitchFamily="66" charset="0"/>
              </a:rPr>
              <a:t>Misaotra</a:t>
            </a:r>
            <a:r>
              <a:rPr lang="fr-FR" sz="11500" dirty="0" smtClean="0">
                <a:solidFill>
                  <a:schemeClr val="bg1"/>
                </a:solidFill>
                <a:effectLst>
                  <a:glow rad="241300">
                    <a:schemeClr val="tx1"/>
                  </a:glow>
                </a:effectLst>
                <a:latin typeface="Vivaldi" panose="03020602050506090804" pitchFamily="66" charset="0"/>
              </a:rPr>
              <a:t> </a:t>
            </a:r>
            <a:r>
              <a:rPr lang="fr-FR" sz="11500" dirty="0" err="1">
                <a:solidFill>
                  <a:schemeClr val="bg1"/>
                </a:solidFill>
                <a:effectLst>
                  <a:glow rad="241300">
                    <a:schemeClr val="tx1"/>
                  </a:glow>
                </a:effectLst>
                <a:latin typeface="Vivaldi" panose="03020602050506090804" pitchFamily="66" charset="0"/>
              </a:rPr>
              <a:t>Anao</a:t>
            </a:r>
            <a:r>
              <a:rPr lang="fr-FR" sz="11500" dirty="0">
                <a:solidFill>
                  <a:schemeClr val="bg1"/>
                </a:solidFill>
                <a:effectLst>
                  <a:glow rad="241300">
                    <a:schemeClr val="tx1"/>
                  </a:glow>
                </a:effectLst>
                <a:latin typeface="Vivaldi" panose="03020602050506090804" pitchFamily="66" charset="0"/>
              </a:rPr>
              <a:t> ‘</a:t>
            </a:r>
            <a:r>
              <a:rPr lang="fr-FR" sz="11500" dirty="0" err="1">
                <a:solidFill>
                  <a:schemeClr val="bg1"/>
                </a:solidFill>
                <a:effectLst>
                  <a:glow rad="241300">
                    <a:schemeClr val="tx1"/>
                  </a:glow>
                </a:effectLst>
                <a:latin typeface="Vivaldi" panose="03020602050506090804" pitchFamily="66" charset="0"/>
              </a:rPr>
              <a:t>zahay</a:t>
            </a:r>
            <a:r>
              <a:rPr lang="fr-FR" sz="11500" dirty="0">
                <a:solidFill>
                  <a:schemeClr val="bg1"/>
                </a:solidFill>
                <a:effectLst>
                  <a:glow rad="241300">
                    <a:schemeClr val="tx1"/>
                  </a:glow>
                </a:effectLst>
                <a:latin typeface="Vivaldi" panose="03020602050506090804" pitchFamily="66" charset="0"/>
              </a:rPr>
              <a:t> </a:t>
            </a:r>
            <a:r>
              <a:rPr lang="fr-FR" sz="11500" dirty="0" err="1">
                <a:solidFill>
                  <a:schemeClr val="bg1"/>
                </a:solidFill>
                <a:effectLst>
                  <a:glow rad="241300">
                    <a:schemeClr val="tx1"/>
                  </a:glow>
                </a:effectLst>
                <a:latin typeface="Vivaldi" panose="03020602050506090804" pitchFamily="66" charset="0"/>
              </a:rPr>
              <a:t>ry</a:t>
            </a:r>
            <a:r>
              <a:rPr lang="fr-FR" sz="11500" dirty="0">
                <a:solidFill>
                  <a:schemeClr val="bg1"/>
                </a:solidFill>
                <a:effectLst>
                  <a:glow rad="241300">
                    <a:schemeClr val="tx1"/>
                  </a:glow>
                </a:effectLst>
                <a:latin typeface="Vivaldi" panose="03020602050506090804" pitchFamily="66" charset="0"/>
              </a:rPr>
              <a:t> </a:t>
            </a:r>
            <a:r>
              <a:rPr lang="fr-FR" sz="11500" dirty="0" smtClean="0">
                <a:solidFill>
                  <a:schemeClr val="bg1"/>
                </a:solidFill>
                <a:effectLst>
                  <a:glow rad="241300">
                    <a:schemeClr val="tx1"/>
                  </a:glow>
                </a:effectLst>
                <a:latin typeface="Vivaldi" panose="03020602050506090804" pitchFamily="66" charset="0"/>
              </a:rPr>
              <a:t>Ray</a:t>
            </a:r>
            <a:br>
              <a:rPr lang="fr-FR" sz="11500" dirty="0" smtClean="0">
                <a:solidFill>
                  <a:schemeClr val="bg1"/>
                </a:solidFill>
                <a:effectLst>
                  <a:glow rad="241300">
                    <a:schemeClr val="tx1"/>
                  </a:glow>
                </a:effectLst>
                <a:latin typeface="Vivaldi" panose="03020602050506090804" pitchFamily="66" charset="0"/>
              </a:rPr>
            </a:b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7200" dirty="0" smtClean="0">
                <a:latin typeface="Helvetica Inserat LT Std" panose="020B0806030702050204" pitchFamily="34" charset="0"/>
              </a:rPr>
              <a:t>(</a:t>
            </a:r>
            <a:r>
              <a:rPr lang="fr-FR" sz="7200" dirty="0" err="1" smtClean="0">
                <a:latin typeface="Helvetica Inserat LT Std" panose="020B0806030702050204" pitchFamily="34" charset="0"/>
              </a:rPr>
              <a:t>Fara</a:t>
            </a:r>
            <a:r>
              <a:rPr lang="fr-FR" sz="7200" dirty="0" smtClean="0">
                <a:latin typeface="Helvetica Inserat LT Std" panose="020B0806030702050204" pitchFamily="34" charset="0"/>
              </a:rPr>
              <a:t> </a:t>
            </a:r>
            <a:r>
              <a:rPr lang="fr-FR" sz="7200" dirty="0" err="1" smtClean="0">
                <a:latin typeface="Helvetica Inserat LT Std" panose="020B0806030702050204" pitchFamily="34" charset="0"/>
              </a:rPr>
              <a:t>Andriamamonjy</a:t>
            </a:r>
            <a:r>
              <a:rPr lang="fr-FR" sz="7200" dirty="0" smtClean="0">
                <a:latin typeface="Helvetica Inserat LT Std" panose="020B0806030702050204" pitchFamily="34" charset="0"/>
              </a:rPr>
              <a:t>)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267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8000" dirty="0">
                <a:latin typeface="Helvetica Inserat LT Std" panose="020B0806030702050204" pitchFamily="34" charset="0"/>
              </a:rPr>
              <a:t>1. </a:t>
            </a:r>
            <a:r>
              <a:rPr lang="fr-FR" sz="8000" dirty="0" err="1">
                <a:latin typeface="Helvetica Inserat LT Std" panose="020B0806030702050204" pitchFamily="34" charset="0"/>
              </a:rPr>
              <a:t>Misaotra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Anao</a:t>
            </a:r>
            <a:r>
              <a:rPr lang="fr-FR" sz="8000" dirty="0">
                <a:latin typeface="Helvetica Inserat LT Std" panose="020B0806030702050204" pitchFamily="34" charset="0"/>
              </a:rPr>
              <a:t> ‘</a:t>
            </a:r>
            <a:r>
              <a:rPr lang="fr-FR" sz="8000" dirty="0" err="1">
                <a:latin typeface="Helvetica Inserat LT Std" panose="020B0806030702050204" pitchFamily="34" charset="0"/>
              </a:rPr>
              <a:t>zahay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ry</a:t>
            </a:r>
            <a:r>
              <a:rPr lang="fr-FR" sz="8000" dirty="0">
                <a:latin typeface="Helvetica Inserat LT Std" panose="020B0806030702050204" pitchFamily="34" charset="0"/>
              </a:rPr>
              <a:t> Ray </a:t>
            </a:r>
            <a:r>
              <a:rPr lang="fr-FR" sz="8000" dirty="0" err="1">
                <a:latin typeface="Helvetica Inserat LT Std" panose="020B0806030702050204" pitchFamily="34" charset="0"/>
              </a:rPr>
              <a:t>noho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fitiavanao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haizin-kitroka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misy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ahy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indro</a:t>
            </a:r>
            <a:r>
              <a:rPr lang="fr-FR" sz="8000" dirty="0">
                <a:latin typeface="Helvetica Inserat LT Std" panose="020B0806030702050204" pitchFamily="34" charset="0"/>
              </a:rPr>
              <a:t> fa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nidiranao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625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8000" dirty="0">
                <a:latin typeface="Helvetica Inserat LT Std" panose="020B0806030702050204" pitchFamily="34" charset="0"/>
              </a:rPr>
              <a:t>Dia </a:t>
            </a:r>
            <a:r>
              <a:rPr lang="fr-FR" sz="8000" dirty="0" err="1">
                <a:latin typeface="Helvetica Inserat LT Std" panose="020B0806030702050204" pitchFamily="34" charset="0"/>
              </a:rPr>
              <a:t>hazavana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lehibe</a:t>
            </a:r>
            <a:r>
              <a:rPr lang="fr-FR" sz="8000" dirty="0">
                <a:latin typeface="Helvetica Inserat LT Std" panose="020B0806030702050204" pitchFamily="34" charset="0"/>
              </a:rPr>
              <a:t> no </a:t>
            </a:r>
            <a:r>
              <a:rPr lang="fr-FR" sz="8000" dirty="0" err="1">
                <a:latin typeface="Helvetica Inserat LT Std" panose="020B0806030702050204" pitchFamily="34" charset="0"/>
              </a:rPr>
              <a:t>indro</a:t>
            </a:r>
            <a:r>
              <a:rPr lang="fr-FR" sz="8000" dirty="0">
                <a:latin typeface="Helvetica Inserat LT Std" panose="020B0806030702050204" pitchFamily="34" charset="0"/>
              </a:rPr>
              <a:t> fa </a:t>
            </a:r>
            <a:r>
              <a:rPr lang="fr-FR" sz="8000" dirty="0" err="1">
                <a:latin typeface="Helvetica Inserat LT Std" panose="020B0806030702050204" pitchFamily="34" charset="0"/>
              </a:rPr>
              <a:t>naposakao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Ka </a:t>
            </a:r>
            <a:r>
              <a:rPr lang="fr-FR" sz="8000" dirty="0" err="1">
                <a:latin typeface="Helvetica Inserat LT Std" panose="020B0806030702050204" pitchFamily="34" charset="0"/>
              </a:rPr>
              <a:t>ravoravo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ery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izay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midera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Anao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034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8000" u="sng" dirty="0" err="1">
                <a:solidFill>
                  <a:srgbClr val="003300"/>
                </a:solidFill>
                <a:latin typeface="Helvetica Inserat LT Std" panose="020B0806030702050204" pitchFamily="34" charset="0"/>
              </a:rPr>
              <a:t>Isan’andininy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Inona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ary</a:t>
            </a:r>
            <a:r>
              <a:rPr lang="fr-FR" sz="8000" dirty="0">
                <a:latin typeface="Helvetica Inserat LT Std" panose="020B0806030702050204" pitchFamily="34" charset="0"/>
              </a:rPr>
              <a:t> no </a:t>
            </a:r>
            <a:r>
              <a:rPr lang="fr-FR" sz="8000" dirty="0" err="1">
                <a:latin typeface="Helvetica Inserat LT Std" panose="020B0806030702050204" pitchFamily="34" charset="0"/>
              </a:rPr>
              <a:t>havaliko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Anao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Noho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ireo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soa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efa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narotsakao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768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8000" dirty="0">
                <a:latin typeface="Helvetica Inserat LT Std" panose="020B0806030702050204" pitchFamily="34" charset="0"/>
              </a:rPr>
              <a:t>Dia </a:t>
            </a:r>
            <a:r>
              <a:rPr lang="fr-FR" sz="8000" dirty="0" err="1">
                <a:latin typeface="Helvetica Inserat LT Std" panose="020B0806030702050204" pitchFamily="34" charset="0"/>
              </a:rPr>
              <a:t>hazavana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lehibe</a:t>
            </a:r>
            <a:r>
              <a:rPr lang="fr-FR" sz="8000" dirty="0">
                <a:latin typeface="Helvetica Inserat LT Std" panose="020B0806030702050204" pitchFamily="34" charset="0"/>
              </a:rPr>
              <a:t> no </a:t>
            </a:r>
            <a:r>
              <a:rPr lang="fr-FR" sz="8000" dirty="0" err="1">
                <a:latin typeface="Helvetica Inserat LT Std" panose="020B0806030702050204" pitchFamily="34" charset="0"/>
              </a:rPr>
              <a:t>indro</a:t>
            </a:r>
            <a:r>
              <a:rPr lang="fr-FR" sz="8000" dirty="0">
                <a:latin typeface="Helvetica Inserat LT Std" panose="020B0806030702050204" pitchFamily="34" charset="0"/>
              </a:rPr>
              <a:t> fa </a:t>
            </a:r>
            <a:r>
              <a:rPr lang="fr-FR" sz="8000" dirty="0" err="1">
                <a:latin typeface="Helvetica Inserat LT Std" panose="020B0806030702050204" pitchFamily="34" charset="0"/>
              </a:rPr>
              <a:t>naposakao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Ka </a:t>
            </a:r>
            <a:r>
              <a:rPr lang="fr-FR" sz="8000" dirty="0" err="1">
                <a:latin typeface="Helvetica Inserat LT Std" panose="020B0806030702050204" pitchFamily="34" charset="0"/>
              </a:rPr>
              <a:t>ravoravo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ery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izay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midera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Anao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423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11500" dirty="0" err="1" smtClean="0">
                <a:solidFill>
                  <a:schemeClr val="bg1"/>
                </a:solidFill>
                <a:effectLst>
                  <a:glow rad="241300">
                    <a:schemeClr val="tx1"/>
                  </a:glow>
                </a:effectLst>
                <a:latin typeface="Vivaldi" panose="03020602050506090804" pitchFamily="66" charset="0"/>
              </a:rPr>
              <a:t>Misaotra</a:t>
            </a:r>
            <a:r>
              <a:rPr lang="fr-FR" sz="11500" dirty="0" smtClean="0">
                <a:solidFill>
                  <a:schemeClr val="bg1"/>
                </a:solidFill>
                <a:effectLst>
                  <a:glow rad="241300">
                    <a:schemeClr val="tx1"/>
                  </a:glow>
                </a:effectLst>
                <a:latin typeface="Vivaldi" panose="03020602050506090804" pitchFamily="66" charset="0"/>
              </a:rPr>
              <a:t> </a:t>
            </a:r>
            <a:r>
              <a:rPr lang="fr-FR" sz="11500" dirty="0" err="1">
                <a:solidFill>
                  <a:schemeClr val="bg1"/>
                </a:solidFill>
                <a:effectLst>
                  <a:glow rad="241300">
                    <a:schemeClr val="tx1"/>
                  </a:glow>
                </a:effectLst>
                <a:latin typeface="Vivaldi" panose="03020602050506090804" pitchFamily="66" charset="0"/>
              </a:rPr>
              <a:t>Anao</a:t>
            </a:r>
            <a:r>
              <a:rPr lang="fr-FR" sz="11500" dirty="0">
                <a:solidFill>
                  <a:schemeClr val="bg1"/>
                </a:solidFill>
                <a:effectLst>
                  <a:glow rad="241300">
                    <a:schemeClr val="tx1"/>
                  </a:glow>
                </a:effectLst>
                <a:latin typeface="Vivaldi" panose="03020602050506090804" pitchFamily="66" charset="0"/>
              </a:rPr>
              <a:t> ‘</a:t>
            </a:r>
            <a:r>
              <a:rPr lang="fr-FR" sz="11500" dirty="0" err="1">
                <a:solidFill>
                  <a:schemeClr val="bg1"/>
                </a:solidFill>
                <a:effectLst>
                  <a:glow rad="241300">
                    <a:schemeClr val="tx1"/>
                  </a:glow>
                </a:effectLst>
                <a:latin typeface="Vivaldi" panose="03020602050506090804" pitchFamily="66" charset="0"/>
              </a:rPr>
              <a:t>zahay</a:t>
            </a:r>
            <a:r>
              <a:rPr lang="fr-FR" sz="11500" dirty="0">
                <a:solidFill>
                  <a:schemeClr val="bg1"/>
                </a:solidFill>
                <a:effectLst>
                  <a:glow rad="241300">
                    <a:schemeClr val="tx1"/>
                  </a:glow>
                </a:effectLst>
                <a:latin typeface="Vivaldi" panose="03020602050506090804" pitchFamily="66" charset="0"/>
              </a:rPr>
              <a:t> </a:t>
            </a:r>
            <a:r>
              <a:rPr lang="fr-FR" sz="11500" dirty="0" err="1">
                <a:solidFill>
                  <a:schemeClr val="bg1"/>
                </a:solidFill>
                <a:effectLst>
                  <a:glow rad="241300">
                    <a:schemeClr val="tx1"/>
                  </a:glow>
                </a:effectLst>
                <a:latin typeface="Vivaldi" panose="03020602050506090804" pitchFamily="66" charset="0"/>
              </a:rPr>
              <a:t>ry</a:t>
            </a:r>
            <a:r>
              <a:rPr lang="fr-FR" sz="11500" dirty="0">
                <a:solidFill>
                  <a:schemeClr val="bg1"/>
                </a:solidFill>
                <a:effectLst>
                  <a:glow rad="241300">
                    <a:schemeClr val="tx1"/>
                  </a:glow>
                </a:effectLst>
                <a:latin typeface="Vivaldi" panose="03020602050506090804" pitchFamily="66" charset="0"/>
              </a:rPr>
              <a:t> </a:t>
            </a:r>
            <a:r>
              <a:rPr lang="fr-FR" sz="11500" dirty="0" smtClean="0">
                <a:solidFill>
                  <a:schemeClr val="bg1"/>
                </a:solidFill>
                <a:effectLst>
                  <a:glow rad="241300">
                    <a:schemeClr val="tx1"/>
                  </a:glow>
                </a:effectLst>
                <a:latin typeface="Vivaldi" panose="03020602050506090804" pitchFamily="66" charset="0"/>
              </a:rPr>
              <a:t>Ray</a:t>
            </a:r>
            <a:br>
              <a:rPr lang="fr-FR" sz="11500" dirty="0" smtClean="0">
                <a:solidFill>
                  <a:schemeClr val="bg1"/>
                </a:solidFill>
                <a:effectLst>
                  <a:glow rad="241300">
                    <a:schemeClr val="tx1"/>
                  </a:glow>
                </a:effectLst>
                <a:latin typeface="Vivaldi" panose="03020602050506090804" pitchFamily="66" charset="0"/>
              </a:rPr>
            </a:b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7200" dirty="0" smtClean="0">
                <a:latin typeface="Helvetica Inserat LT Std" panose="020B0806030702050204" pitchFamily="34" charset="0"/>
              </a:rPr>
              <a:t>(</a:t>
            </a:r>
            <a:r>
              <a:rPr lang="fr-FR" sz="7200" dirty="0" err="1" smtClean="0">
                <a:latin typeface="Helvetica Inserat LT Std" panose="020B0806030702050204" pitchFamily="34" charset="0"/>
              </a:rPr>
              <a:t>Fara</a:t>
            </a:r>
            <a:r>
              <a:rPr lang="fr-FR" sz="7200" dirty="0" smtClean="0">
                <a:latin typeface="Helvetica Inserat LT Std" panose="020B0806030702050204" pitchFamily="34" charset="0"/>
              </a:rPr>
              <a:t> </a:t>
            </a:r>
            <a:r>
              <a:rPr lang="fr-FR" sz="7200" dirty="0" err="1" smtClean="0">
                <a:latin typeface="Helvetica Inserat LT Std" panose="020B0806030702050204" pitchFamily="34" charset="0"/>
              </a:rPr>
              <a:t>Andriamamonjy</a:t>
            </a:r>
            <a:r>
              <a:rPr lang="fr-FR" sz="7200" dirty="0" smtClean="0">
                <a:latin typeface="Helvetica Inserat LT Std" panose="020B0806030702050204" pitchFamily="34" charset="0"/>
              </a:rPr>
              <a:t>)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892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8000" dirty="0">
                <a:latin typeface="Helvetica Inserat LT Std" panose="020B0806030702050204" pitchFamily="34" charset="0"/>
              </a:rPr>
              <a:t>2. Na dia </a:t>
            </a:r>
            <a:r>
              <a:rPr lang="fr-FR" sz="8000" dirty="0" err="1">
                <a:latin typeface="Helvetica Inserat LT Std" panose="020B0806030702050204" pitchFamily="34" charset="0"/>
              </a:rPr>
              <a:t>tsy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mendrika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ry</a:t>
            </a:r>
            <a:r>
              <a:rPr lang="fr-FR" sz="8000" dirty="0">
                <a:latin typeface="Helvetica Inserat LT Std" panose="020B0806030702050204" pitchFamily="34" charset="0"/>
              </a:rPr>
              <a:t> Ray </a:t>
            </a:r>
            <a:r>
              <a:rPr lang="fr-FR" sz="8000" dirty="0" err="1">
                <a:latin typeface="Helvetica Inserat LT Std" panose="020B0806030702050204" pitchFamily="34" charset="0"/>
              </a:rPr>
              <a:t>ireto</a:t>
            </a:r>
            <a:r>
              <a:rPr lang="fr-FR" sz="8000" dirty="0">
                <a:latin typeface="Helvetica Inserat LT Std" panose="020B0806030702050204" pitchFamily="34" charset="0"/>
              </a:rPr>
              <a:t> te </a:t>
            </a:r>
            <a:r>
              <a:rPr lang="fr-FR" sz="8000" dirty="0" err="1">
                <a:latin typeface="Helvetica Inserat LT Std" panose="020B0806030702050204" pitchFamily="34" charset="0"/>
              </a:rPr>
              <a:t>hidera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Anao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Dia </a:t>
            </a:r>
            <a:r>
              <a:rPr lang="fr-FR" sz="8000" dirty="0" err="1">
                <a:latin typeface="Helvetica Inserat LT Std" panose="020B0806030702050204" pitchFamily="34" charset="0"/>
              </a:rPr>
              <a:t>notoloranao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tokoa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fanavotan-dehibe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111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8000" dirty="0">
                <a:latin typeface="Helvetica Inserat LT Std" panose="020B0806030702050204" pitchFamily="34" charset="0"/>
              </a:rPr>
              <a:t>Na dia </a:t>
            </a:r>
            <a:r>
              <a:rPr lang="fr-FR" sz="8000" dirty="0" err="1">
                <a:latin typeface="Helvetica Inserat LT Std" panose="020B0806030702050204" pitchFamily="34" charset="0"/>
              </a:rPr>
              <a:t>mahantra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aza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re</a:t>
            </a:r>
            <a:r>
              <a:rPr lang="fr-FR" sz="8000" dirty="0">
                <a:latin typeface="Helvetica Inserat LT Std" panose="020B0806030702050204" pitchFamily="34" charset="0"/>
              </a:rPr>
              <a:t> dia </a:t>
            </a:r>
            <a:r>
              <a:rPr lang="fr-FR" sz="8000" dirty="0" err="1">
                <a:latin typeface="Helvetica Inserat LT Std" panose="020B0806030702050204" pitchFamily="34" charset="0"/>
              </a:rPr>
              <a:t>novidian’ny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zanakao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Tamin’ny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ràny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izay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madio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mba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isan’ny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Anao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811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8000" u="sng" dirty="0" err="1">
                <a:solidFill>
                  <a:srgbClr val="003300"/>
                </a:solidFill>
                <a:latin typeface="Helvetica Inserat LT Std" panose="020B0806030702050204" pitchFamily="34" charset="0"/>
              </a:rPr>
              <a:t>Isan’andininy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Inona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ary</a:t>
            </a:r>
            <a:r>
              <a:rPr lang="fr-FR" sz="8000" dirty="0">
                <a:latin typeface="Helvetica Inserat LT Std" panose="020B0806030702050204" pitchFamily="34" charset="0"/>
              </a:rPr>
              <a:t> no </a:t>
            </a:r>
            <a:r>
              <a:rPr lang="fr-FR" sz="8000" dirty="0" err="1">
                <a:latin typeface="Helvetica Inserat LT Std" panose="020B0806030702050204" pitchFamily="34" charset="0"/>
              </a:rPr>
              <a:t>havaliko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Anao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Noho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ireo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soa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efa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narotsakao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7437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101</Words>
  <Application>Microsoft Office PowerPoint</Application>
  <PresentationFormat>Affichage à l'écran (4:3)</PresentationFormat>
  <Paragraphs>16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Helvetica Inserat LT Std</vt:lpstr>
      <vt:lpstr>Vivaldi</vt:lpstr>
      <vt:lpstr>Thème Office</vt:lpstr>
      <vt:lpstr>Misaotra Anao ‘zahay ry Ray  (Fara Andriamamonjy)</vt:lpstr>
      <vt:lpstr>1. Misaotra Anao ‘zahay ry Ray noho ny fitiavanao Ny haizin-kitroka misy ahy indro fa nidiranao</vt:lpstr>
      <vt:lpstr>Dia hazavana lehibe no indro fa naposakao Ka ravoravo ery ny fo izay midera Anao</vt:lpstr>
      <vt:lpstr>Isan’andininy Inona ary no havaliko Anao Noho ireo soa efa narotsakao</vt:lpstr>
      <vt:lpstr>Dia hazavana lehibe no indro fa naposakao Ka ravoravo ery ny fo izay midera Anao</vt:lpstr>
      <vt:lpstr>Misaotra Anao ‘zahay ry Ray  (Fara Andriamamonjy)</vt:lpstr>
      <vt:lpstr>2. Na dia tsy mendrika ry Ray ireto te hidera Anao Dia notoloranao tokoa ny fanavotan-dehibe</vt:lpstr>
      <vt:lpstr>Na dia mahantra aza re dia novidian’ny zanakao Tamin’ny ràny izay madio mba isan’ny Anao</vt:lpstr>
      <vt:lpstr>Isan’andininy Inona ary no havaliko Anao Noho ireo soa efa narotsakao</vt:lpstr>
      <vt:lpstr>Dia hazavana lehibe no indro fa naposakao Ka ravoravo ery ny fo izay midera Anao</vt:lpstr>
      <vt:lpstr>Misaotra Anao ‘zahay ry Ray  (Fara Andriamamonjy)</vt:lpstr>
      <vt:lpstr>3. Dia menatra tokoa ry Ray hifanatrika Aminao Kanefa noho ny zanakao dia indro fa manatona</vt:lpstr>
      <vt:lpstr>Nanery ahy izany foko resin’ny Fitiavanao ‘Lay fo maniry mafy Anao ka indro hanjakao</vt:lpstr>
      <vt:lpstr>Isan’andininy Inona ary no havaliko Anao Noho ireo soa efa narotsakao</vt:lpstr>
      <vt:lpstr>Dia hazavana lehibe no indro fa naposakao Ka ravoravo ery ny fo izay midera Anao</vt:lpstr>
      <vt:lpstr>Misaotra Anao ‘zahay ry Ray  (Fara Andriamamonjy)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AKV</dc:creator>
  <cp:lastModifiedBy>tsiory</cp:lastModifiedBy>
  <cp:revision>11</cp:revision>
  <dcterms:created xsi:type="dcterms:W3CDTF">2023-07-22T12:34:55Z</dcterms:created>
  <dcterms:modified xsi:type="dcterms:W3CDTF">2023-10-29T17:18:56Z</dcterms:modified>
</cp:coreProperties>
</file>