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EC0"/>
    <a:srgbClr val="D4B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42"/>
      </p:cViewPr>
      <p:guideLst/>
    </p:cSldViewPr>
  </p:slideViewPr>
  <p:outlineViewPr>
    <p:cViewPr>
      <p:scale>
        <a:sx n="33" d="100"/>
        <a:sy n="33" d="100"/>
      </p:scale>
      <p:origin x="0" y="-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192677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r>
              <a:rPr lang="fr-FR" sz="6600" dirty="0" smtClean="0">
                <a:ln w="28575">
                  <a:noFill/>
                </a:ln>
                <a:solidFill>
                  <a:schemeClr val="tx1"/>
                </a:solidFill>
                <a:latin typeface="Museo 900" panose="02000000000000000000" pitchFamily="50" charset="0"/>
              </a:rPr>
              <a:t>NO HIFARANA NY DIA</a:t>
            </a:r>
            <a:br>
              <a:rPr lang="fr-FR" sz="6600" dirty="0" smtClean="0">
                <a:ln w="28575">
                  <a:noFill/>
                </a:ln>
                <a:solidFill>
                  <a:schemeClr val="tx1"/>
                </a:solidFill>
                <a:latin typeface="Museo 900" panose="02000000000000000000" pitchFamily="50" charset="0"/>
              </a:rPr>
            </a:br>
            <a:r>
              <a:rPr lang="fr-FR" sz="5400" dirty="0" smtClean="0">
                <a:solidFill>
                  <a:schemeClr val="tx1"/>
                </a:solidFill>
                <a:latin typeface="Museo 700" panose="02000000000000000000" pitchFamily="50" charset="0"/>
              </a:rPr>
              <a:t>Laurent </a:t>
            </a:r>
            <a:r>
              <a:rPr lang="fr-FR" sz="5400" dirty="0" err="1" smtClean="0">
                <a:solidFill>
                  <a:schemeClr val="tx1"/>
                </a:solidFill>
                <a:latin typeface="Museo 700" panose="02000000000000000000" pitchFamily="50" charset="0"/>
              </a:rPr>
              <a:t>Rakotomamonjy</a:t>
            </a:r>
            <a:endParaRPr lang="fr-FR" sz="6000" dirty="0" smtClean="0">
              <a:solidFill>
                <a:schemeClr val="tx1"/>
              </a:solidFill>
              <a:latin typeface="Museo 7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spc="-300" dirty="0" smtClean="0">
                <a:latin typeface="Museo 900" panose="02000000000000000000" pitchFamily="50" charset="0"/>
              </a:rPr>
              <a:t>1 - </a:t>
            </a:r>
            <a:r>
              <a:rPr lang="fr-FR" sz="8000" spc="-300" dirty="0" err="1" smtClean="0">
                <a:latin typeface="Museo 900" panose="02000000000000000000" pitchFamily="50" charset="0"/>
              </a:rPr>
              <a:t>Ampianaro</a:t>
            </a:r>
            <a:r>
              <a:rPr lang="fr-FR" sz="8000" spc="-300" dirty="0" smtClean="0">
                <a:latin typeface="Museo 900" panose="02000000000000000000" pitchFamily="50" charset="0"/>
              </a:rPr>
              <a:t> </a:t>
            </a:r>
            <a:r>
              <a:rPr lang="fr-FR" sz="8000" spc="-300" dirty="0" err="1">
                <a:latin typeface="Museo 900" panose="02000000000000000000" pitchFamily="50" charset="0"/>
              </a:rPr>
              <a:t>aho</a:t>
            </a:r>
            <a:r>
              <a:rPr lang="fr-FR" sz="8000" spc="-300" dirty="0">
                <a:latin typeface="Museo 900" panose="02000000000000000000" pitchFamily="50" charset="0"/>
              </a:rPr>
              <a:t> </a:t>
            </a:r>
            <a:r>
              <a:rPr lang="fr-FR" sz="8000" spc="-300" dirty="0" err="1" smtClean="0">
                <a:latin typeface="Museo 900" panose="02000000000000000000" pitchFamily="50" charset="0"/>
              </a:rPr>
              <a:t>hahatoky</a:t>
            </a:r>
            <a:r>
              <a:rPr lang="fr-FR" sz="8000" spc="-300" dirty="0" smtClean="0">
                <a:latin typeface="Museo 900" panose="02000000000000000000" pitchFamily="50" charset="0"/>
              </a:rPr>
              <a:t> </a:t>
            </a:r>
            <a:br>
              <a:rPr lang="fr-FR" sz="8000" spc="-300" dirty="0" smtClean="0">
                <a:latin typeface="Museo 900" panose="02000000000000000000" pitchFamily="50" charset="0"/>
              </a:rPr>
            </a:br>
            <a:r>
              <a:rPr lang="fr-FR" sz="8000" spc="-300" dirty="0" smtClean="0">
                <a:latin typeface="Museo 900" panose="02000000000000000000" pitchFamily="50" charset="0"/>
              </a:rPr>
              <a:t>Ka </a:t>
            </a:r>
            <a:r>
              <a:rPr lang="fr-FR" sz="8000" spc="-300" dirty="0" err="1" smtClean="0">
                <a:latin typeface="Museo 900" panose="02000000000000000000" pitchFamily="50" charset="0"/>
              </a:rPr>
              <a:t>hifikitr</a:t>
            </a:r>
            <a:r>
              <a:rPr lang="fr-FR" sz="8000" spc="-300" dirty="0" smtClean="0">
                <a:latin typeface="Museo 900" panose="02000000000000000000" pitchFamily="50" charset="0"/>
              </a:rPr>
              <a:t>’ </a:t>
            </a:r>
            <a:br>
              <a:rPr lang="fr-FR" sz="8000" spc="-300" dirty="0" smtClean="0">
                <a:latin typeface="Museo 900" panose="02000000000000000000" pitchFamily="50" charset="0"/>
              </a:rPr>
            </a:br>
            <a:r>
              <a:rPr lang="fr-FR" sz="8000" spc="-300" dirty="0" err="1" smtClean="0">
                <a:latin typeface="Museo 900" panose="02000000000000000000" pitchFamily="50" charset="0"/>
              </a:rPr>
              <a:t>Aminao</a:t>
            </a:r>
            <a:r>
              <a:rPr lang="fr-FR" sz="8000" spc="-300" dirty="0" smtClean="0">
                <a:latin typeface="Museo 900" panose="02000000000000000000" pitchFamily="50" charset="0"/>
              </a:rPr>
              <a:t> </a:t>
            </a:r>
            <a:endParaRPr lang="fr-FR" sz="5400" spc="-300" dirty="0">
              <a:latin typeface="Museo 9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691268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spc="-300" dirty="0" smtClean="0">
                <a:latin typeface="Museo 900" panose="02000000000000000000" pitchFamily="50" charset="0"/>
              </a:rPr>
              <a:t>R</a:t>
            </a:r>
            <a:r>
              <a:rPr lang="fr-FR" sz="8000" spc="-300" dirty="0">
                <a:latin typeface="Museo 900" panose="02000000000000000000" pitchFamily="50" charset="0"/>
              </a:rPr>
              <a:t>' </a:t>
            </a:r>
            <a:r>
              <a:rPr lang="fr-FR" sz="8000" spc="-300" dirty="0" err="1">
                <a:latin typeface="Museo 900" panose="02000000000000000000" pitchFamily="50" charset="0"/>
              </a:rPr>
              <a:t>I</a:t>
            </a:r>
            <a:r>
              <a:rPr lang="fr-FR" sz="8000" spc="-300" dirty="0" err="1" smtClean="0">
                <a:latin typeface="Museo 900" panose="02000000000000000000" pitchFamily="50" charset="0"/>
              </a:rPr>
              <a:t>lay</a:t>
            </a:r>
            <a:r>
              <a:rPr lang="fr-FR" sz="8000" spc="-300" dirty="0" smtClean="0">
                <a:latin typeface="Museo 900" panose="02000000000000000000" pitchFamily="50" charset="0"/>
              </a:rPr>
              <a:t> </a:t>
            </a:r>
            <a:r>
              <a:rPr lang="fr-FR" sz="8000" spc="-300" dirty="0" err="1">
                <a:latin typeface="Museo 900" panose="02000000000000000000" pitchFamily="50" charset="0"/>
              </a:rPr>
              <a:t>Tompo</a:t>
            </a:r>
            <a:r>
              <a:rPr lang="fr-FR" sz="8000" spc="-300" dirty="0">
                <a:latin typeface="Museo 900" panose="02000000000000000000" pitchFamily="50" charset="0"/>
              </a:rPr>
              <a:t> </a:t>
            </a:r>
            <a:r>
              <a:rPr lang="fr-FR" sz="8000" spc="-300" dirty="0" smtClean="0">
                <a:latin typeface="Museo 900" panose="02000000000000000000" pitchFamily="50" charset="0"/>
              </a:rPr>
              <a:t/>
            </a:r>
            <a:br>
              <a:rPr lang="fr-FR" sz="8000" spc="-300" dirty="0" smtClean="0">
                <a:latin typeface="Museo 900" panose="02000000000000000000" pitchFamily="50" charset="0"/>
              </a:rPr>
            </a:br>
            <a:r>
              <a:rPr lang="fr-FR" sz="8000" spc="-300" dirty="0" err="1" smtClean="0">
                <a:latin typeface="Museo 900" panose="02000000000000000000" pitchFamily="50" charset="0"/>
              </a:rPr>
              <a:t>Jeso</a:t>
            </a:r>
            <a:r>
              <a:rPr lang="fr-FR" sz="8000" spc="-300" dirty="0" smtClean="0">
                <a:latin typeface="Museo 900" panose="02000000000000000000" pitchFamily="50" charset="0"/>
              </a:rPr>
              <a:t> </a:t>
            </a:r>
            <a:r>
              <a:rPr lang="fr-FR" sz="8000" spc="-300" dirty="0" err="1">
                <a:latin typeface="Museo 900" panose="02000000000000000000" pitchFamily="50" charset="0"/>
              </a:rPr>
              <a:t>Zoky</a:t>
            </a:r>
            <a:r>
              <a:rPr lang="fr-FR" sz="8000" spc="-300" dirty="0">
                <a:latin typeface="Museo 900" panose="02000000000000000000" pitchFamily="50" charset="0"/>
              </a:rPr>
              <a:t> </a:t>
            </a:r>
            <a:r>
              <a:rPr lang="fr-FR" sz="8000" spc="-300" dirty="0" smtClean="0">
                <a:latin typeface="Museo 900" panose="02000000000000000000" pitchFamily="50" charset="0"/>
              </a:rPr>
              <a:t/>
            </a:r>
            <a:br>
              <a:rPr lang="fr-FR" sz="8000" spc="-300" dirty="0" smtClean="0">
                <a:latin typeface="Museo 900" panose="02000000000000000000" pitchFamily="50" charset="0"/>
              </a:rPr>
            </a:br>
            <a:r>
              <a:rPr lang="fr-FR" sz="8000" spc="-300" dirty="0" smtClean="0">
                <a:latin typeface="Museo 900" panose="02000000000000000000" pitchFamily="50" charset="0"/>
              </a:rPr>
              <a:t>Tena </a:t>
            </a:r>
            <a:r>
              <a:rPr lang="fr-FR" sz="8000" spc="-300" dirty="0" err="1">
                <a:latin typeface="Museo 900" panose="02000000000000000000" pitchFamily="50" charset="0"/>
              </a:rPr>
              <a:t>mamiko</a:t>
            </a:r>
            <a:r>
              <a:rPr lang="fr-FR" sz="8000" spc="-300" dirty="0">
                <a:latin typeface="Museo 900" panose="02000000000000000000" pitchFamily="50" charset="0"/>
              </a:rPr>
              <a:t> </a:t>
            </a:r>
            <a:r>
              <a:rPr lang="fr-FR" sz="8000" spc="-300" dirty="0" err="1" smtClean="0">
                <a:latin typeface="Museo 900" panose="02000000000000000000" pitchFamily="50" charset="0"/>
              </a:rPr>
              <a:t>Hianao</a:t>
            </a:r>
            <a:endParaRPr lang="fr-FR" sz="5400" spc="-300" dirty="0">
              <a:latin typeface="Museo 9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it-IT" sz="8000" spc="-300" dirty="0" smtClean="0">
                <a:latin typeface="Museo 900" panose="02000000000000000000" pitchFamily="50" charset="0"/>
              </a:rPr>
              <a:t>2 - Ampianaro </a:t>
            </a:r>
            <a:r>
              <a:rPr lang="it-IT" sz="8000" spc="-300" dirty="0">
                <a:latin typeface="Museo 900" panose="02000000000000000000" pitchFamily="50" charset="0"/>
              </a:rPr>
              <a:t>aho hanantena</a:t>
            </a:r>
            <a:br>
              <a:rPr lang="it-IT" sz="8000" spc="-300" dirty="0">
                <a:latin typeface="Museo 900" panose="02000000000000000000" pitchFamily="50" charset="0"/>
              </a:rPr>
            </a:br>
            <a:r>
              <a:rPr lang="it-IT" sz="8000" spc="-300" dirty="0">
                <a:latin typeface="Museo 900" panose="02000000000000000000" pitchFamily="50" charset="0"/>
              </a:rPr>
              <a:t>Fiainana mandrakizay</a:t>
            </a:r>
            <a:endParaRPr lang="fr-FR" sz="5400" spc="-300" dirty="0">
              <a:latin typeface="Museo 9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8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it-IT" sz="8000" spc="-300" dirty="0">
                <a:latin typeface="Museo 900" panose="02000000000000000000" pitchFamily="50" charset="0"/>
              </a:rPr>
              <a:t>Ka tolory fahendrena</a:t>
            </a:r>
            <a:br>
              <a:rPr lang="it-IT" sz="8000" spc="-300" dirty="0">
                <a:latin typeface="Museo 900" panose="02000000000000000000" pitchFamily="50" charset="0"/>
              </a:rPr>
            </a:br>
            <a:r>
              <a:rPr lang="it-IT" sz="8000" spc="-300" dirty="0">
                <a:latin typeface="Museo 900" panose="02000000000000000000" pitchFamily="50" charset="0"/>
              </a:rPr>
              <a:t>Mba ho </a:t>
            </a:r>
            <a:r>
              <a:rPr lang="it-IT" sz="8000" spc="-300" dirty="0" smtClean="0">
                <a:latin typeface="Museo 900" panose="02000000000000000000" pitchFamily="50" charset="0"/>
              </a:rPr>
              <a:t>tena</a:t>
            </a:r>
            <a:br>
              <a:rPr lang="it-IT" sz="8000" spc="-300" dirty="0" smtClean="0">
                <a:latin typeface="Museo 900" panose="02000000000000000000" pitchFamily="50" charset="0"/>
              </a:rPr>
            </a:br>
            <a:r>
              <a:rPr lang="it-IT" sz="8000" spc="-300" dirty="0" smtClean="0">
                <a:latin typeface="Museo 900" panose="02000000000000000000" pitchFamily="50" charset="0"/>
              </a:rPr>
              <a:t>Anao ry </a:t>
            </a:r>
            <a:r>
              <a:rPr lang="it-IT" sz="8000" spc="-300" dirty="0">
                <a:latin typeface="Museo 900" panose="02000000000000000000" pitchFamily="50" charset="0"/>
              </a:rPr>
              <a:t>Ray</a:t>
            </a:r>
            <a:endParaRPr lang="fr-FR" sz="5400" spc="-300" dirty="0">
              <a:latin typeface="Museo 9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48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it-IT" sz="8000" spc="-300" dirty="0" smtClean="0">
                <a:latin typeface="Museo 900" panose="02000000000000000000" pitchFamily="50" charset="0"/>
              </a:rPr>
              <a:t>3 - Ampianaro </a:t>
            </a:r>
            <a:r>
              <a:rPr lang="it-IT" sz="8000" spc="-300" dirty="0">
                <a:latin typeface="Museo 900" panose="02000000000000000000" pitchFamily="50" charset="0"/>
              </a:rPr>
              <a:t>aho tena hino</a:t>
            </a:r>
            <a:br>
              <a:rPr lang="it-IT" sz="8000" spc="-300" dirty="0">
                <a:latin typeface="Museo 900" panose="02000000000000000000" pitchFamily="50" charset="0"/>
              </a:rPr>
            </a:br>
            <a:r>
              <a:rPr lang="it-IT" sz="8000" spc="-300" dirty="0">
                <a:latin typeface="Museo 900" panose="02000000000000000000" pitchFamily="50" charset="0"/>
              </a:rPr>
              <a:t>Fa </a:t>
            </a:r>
            <a:r>
              <a:rPr lang="it-IT" sz="8000" spc="-300" dirty="0" smtClean="0">
                <a:latin typeface="Museo 900" panose="02000000000000000000" pitchFamily="50" charset="0"/>
              </a:rPr>
              <a:t>Hianao </a:t>
            </a:r>
            <a:r>
              <a:rPr lang="it-IT" sz="8000" spc="-300" dirty="0">
                <a:latin typeface="Museo 900" panose="02000000000000000000" pitchFamily="50" charset="0"/>
              </a:rPr>
              <a:t>no fiainako</a:t>
            </a:r>
            <a:endParaRPr lang="fr-FR" sz="5400" spc="-300" dirty="0">
              <a:latin typeface="Museo 9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it-IT" sz="8000" spc="-300" dirty="0">
                <a:latin typeface="Museo 900" panose="02000000000000000000" pitchFamily="50" charset="0"/>
              </a:rPr>
              <a:t>Aza avela hanadino</a:t>
            </a:r>
            <a:br>
              <a:rPr lang="it-IT" sz="8000" spc="-300" dirty="0">
                <a:latin typeface="Museo 900" panose="02000000000000000000" pitchFamily="50" charset="0"/>
              </a:rPr>
            </a:br>
            <a:r>
              <a:rPr lang="it-IT" sz="8000" spc="-300" dirty="0" smtClean="0">
                <a:latin typeface="Museo 900" panose="02000000000000000000" pitchFamily="50" charset="0"/>
              </a:rPr>
              <a:t>Anao fitarainako</a:t>
            </a:r>
            <a:endParaRPr lang="fr-FR" sz="5400" spc="-300" dirty="0">
              <a:latin typeface="Museo 9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6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it-IT" sz="8000" spc="-300" dirty="0" smtClean="0">
                <a:latin typeface="Museo 900" panose="02000000000000000000" pitchFamily="50" charset="0"/>
              </a:rPr>
              <a:t>4 - Ampianaro </a:t>
            </a:r>
            <a:r>
              <a:rPr lang="it-IT" sz="8000" spc="-300" dirty="0">
                <a:latin typeface="Museo 900" panose="02000000000000000000" pitchFamily="50" charset="0"/>
              </a:rPr>
              <a:t>aho h</a:t>
            </a:r>
            <a:r>
              <a:rPr lang="it-IT" sz="8000" spc="-300" dirty="0" smtClean="0">
                <a:latin typeface="Museo 900" panose="02000000000000000000" pitchFamily="50" charset="0"/>
              </a:rPr>
              <a:t>ahalala</a:t>
            </a:r>
            <a:r>
              <a:rPr lang="it-IT" sz="8000" spc="-300" dirty="0">
                <a:latin typeface="Museo 900" panose="02000000000000000000" pitchFamily="50" charset="0"/>
              </a:rPr>
              <a:t/>
            </a:r>
            <a:br>
              <a:rPr lang="it-IT" sz="8000" spc="-300" dirty="0">
                <a:latin typeface="Museo 900" panose="02000000000000000000" pitchFamily="50" charset="0"/>
              </a:rPr>
            </a:br>
            <a:r>
              <a:rPr lang="it-IT" sz="8000" spc="-300" dirty="0">
                <a:latin typeface="Museo 900" panose="02000000000000000000" pitchFamily="50" charset="0"/>
              </a:rPr>
              <a:t>Fa </a:t>
            </a:r>
            <a:r>
              <a:rPr lang="it-IT" sz="8000" spc="-300" dirty="0" smtClean="0">
                <a:latin typeface="Museo 900" panose="02000000000000000000" pitchFamily="50" charset="0"/>
              </a:rPr>
              <a:t>rehefa </a:t>
            </a:r>
            <a:r>
              <a:rPr lang="it-IT" sz="8000" spc="-300" dirty="0">
                <a:latin typeface="Museo 900" panose="02000000000000000000" pitchFamily="50" charset="0"/>
              </a:rPr>
              <a:t>miala ety</a:t>
            </a:r>
            <a:endParaRPr lang="fr-FR" sz="5400" spc="-300" dirty="0">
              <a:latin typeface="Museo 9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7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117119"/>
            <a:ext cx="9144000" cy="4623762"/>
          </a:xfrm>
        </p:spPr>
        <p:txBody>
          <a:bodyPr>
            <a:noAutofit/>
          </a:bodyPr>
          <a:lstStyle/>
          <a:p>
            <a:pPr algn="ctr"/>
            <a:r>
              <a:rPr lang="pt-BR" sz="8000" spc="-300" dirty="0" smtClean="0">
                <a:latin typeface="Museo 900" panose="02000000000000000000" pitchFamily="50" charset="0"/>
              </a:rPr>
              <a:t>Ho Aminao </a:t>
            </a:r>
            <a:br>
              <a:rPr lang="pt-BR" sz="8000" spc="-300" dirty="0" smtClean="0">
                <a:latin typeface="Museo 900" panose="02000000000000000000" pitchFamily="50" charset="0"/>
              </a:rPr>
            </a:br>
            <a:r>
              <a:rPr lang="pt-BR" sz="8000" spc="-300" dirty="0" smtClean="0">
                <a:latin typeface="Museo 900" panose="02000000000000000000" pitchFamily="50" charset="0"/>
              </a:rPr>
              <a:t>Jeso Malala</a:t>
            </a:r>
            <a:r>
              <a:rPr lang="pt-BR" sz="8000" spc="-300" dirty="0">
                <a:latin typeface="Museo 900" panose="02000000000000000000" pitchFamily="50" charset="0"/>
              </a:rPr>
              <a:t/>
            </a:r>
            <a:br>
              <a:rPr lang="pt-BR" sz="8000" spc="-300" dirty="0">
                <a:latin typeface="Museo 900" panose="02000000000000000000" pitchFamily="50" charset="0"/>
              </a:rPr>
            </a:br>
            <a:r>
              <a:rPr lang="pt-BR" sz="8000" spc="-300" dirty="0" smtClean="0">
                <a:ln w="28575">
                  <a:noFill/>
                </a:ln>
                <a:latin typeface="Museo 900" panose="02000000000000000000" pitchFamily="50" charset="0"/>
              </a:rPr>
              <a:t>NO </a:t>
            </a:r>
            <a:r>
              <a:rPr lang="pt-BR" sz="8000" spc="-300" smtClean="0">
                <a:ln w="28575">
                  <a:noFill/>
                </a:ln>
                <a:latin typeface="Museo 900" panose="02000000000000000000" pitchFamily="50" charset="0"/>
              </a:rPr>
              <a:t>HIFARANA </a:t>
            </a:r>
            <a:br>
              <a:rPr lang="pt-BR" sz="8000" spc="-300" smtClean="0">
                <a:ln w="28575">
                  <a:noFill/>
                </a:ln>
                <a:latin typeface="Museo 900" panose="02000000000000000000" pitchFamily="50" charset="0"/>
              </a:rPr>
            </a:br>
            <a:r>
              <a:rPr lang="pt-BR" sz="8000" spc="-300" smtClean="0">
                <a:ln w="28575">
                  <a:noFill/>
                </a:ln>
                <a:latin typeface="Museo 900" panose="02000000000000000000" pitchFamily="50" charset="0"/>
              </a:rPr>
              <a:t>NY </a:t>
            </a:r>
            <a:r>
              <a:rPr lang="pt-BR" sz="8000" spc="-300" dirty="0" smtClean="0">
                <a:ln w="28575">
                  <a:noFill/>
                </a:ln>
                <a:latin typeface="Museo 900" panose="02000000000000000000" pitchFamily="50" charset="0"/>
              </a:rPr>
              <a:t>DIA</a:t>
            </a:r>
            <a:endParaRPr lang="fr-FR" sz="5400" spc="-300" dirty="0">
              <a:ln w="28575">
                <a:noFill/>
              </a:ln>
              <a:latin typeface="Museo 9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28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Museo 700</vt:lpstr>
      <vt:lpstr>Museo 900</vt:lpstr>
      <vt:lpstr>Thème Office</vt:lpstr>
      <vt:lpstr>Présentation PowerPoint</vt:lpstr>
      <vt:lpstr>1 - Ampianaro aho hahatoky  Ka hifikitr’  Aminao </vt:lpstr>
      <vt:lpstr>R' Ilay Tompo  Jeso Zoky  Tena mamiko Hianao</vt:lpstr>
      <vt:lpstr>2 - Ampianaro aho hanantena Fiainana mandrakizay</vt:lpstr>
      <vt:lpstr>Ka tolory fahendrena Mba ho tena Anao ry Ray</vt:lpstr>
      <vt:lpstr>3 - Ampianaro aho tena hino Fa Hianao no fiainako</vt:lpstr>
      <vt:lpstr>Aza avela hanadino Anao fitarainako</vt:lpstr>
      <vt:lpstr>4 - Ampianaro aho hahalala Fa rehefa miala ety</vt:lpstr>
      <vt:lpstr>Ho Aminao  Jeso Malala NO HIFARANA  NY DIA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90</cp:revision>
  <dcterms:created xsi:type="dcterms:W3CDTF">2015-02-15T12:43:03Z</dcterms:created>
  <dcterms:modified xsi:type="dcterms:W3CDTF">2023-10-29T17:19:27Z</dcterms:modified>
</cp:coreProperties>
</file>