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98" autoAdjust="0"/>
    <p:restoredTop sz="94384" autoAdjust="0"/>
  </p:normalViewPr>
  <p:slideViewPr>
    <p:cSldViewPr snapToGrid="0">
      <p:cViewPr varScale="1">
        <p:scale>
          <a:sx n="12" d="100"/>
          <a:sy n="12" d="100"/>
        </p:scale>
        <p:origin x="12" y="1242"/>
      </p:cViewPr>
      <p:guideLst/>
    </p:cSldViewPr>
  </p:slideViewPr>
  <p:outlineViewPr>
    <p:cViewPr>
      <p:scale>
        <a:sx n="33" d="100"/>
        <a:sy n="33" d="100"/>
      </p:scale>
      <p:origin x="0" y="-65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0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4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4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8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43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13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57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33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9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5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4DBD-CB35-420D-BC11-DD6E1B5045BB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A844-A0FA-4CDE-A2CA-E7A3F96818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8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32585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a_FuturicaExtraBlack" panose="020B0A02020204020304" pitchFamily="34" charset="-52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a_FuturicaExtraBlack" panose="020B0A02020204020304" pitchFamily="34" charset="-52"/>
              </a:rPr>
            </a:br>
            <a:r>
              <a:rPr lang="fr-FR" sz="8800" dirty="0" err="1" smtClean="0">
                <a:solidFill>
                  <a:schemeClr val="tx1"/>
                </a:solidFill>
                <a:latin typeface="a_FuturicaExtraBlack" panose="020B0A02020204020304" pitchFamily="34" charset="-52"/>
              </a:rPr>
              <a:t>Nosy</a:t>
            </a:r>
            <a:r>
              <a:rPr lang="fr-FR" sz="8800" dirty="0" smtClean="0">
                <a:solidFill>
                  <a:schemeClr val="tx1"/>
                </a:solidFill>
                <a:latin typeface="a_FuturicaExtraBlack" panose="020B0A02020204020304" pitchFamily="34" charset="-52"/>
              </a:rPr>
              <a:t> </a:t>
            </a:r>
            <a:r>
              <a:rPr lang="fr-FR" sz="8800" dirty="0" err="1" smtClean="0">
                <a:solidFill>
                  <a:schemeClr val="tx1"/>
                </a:solidFill>
                <a:latin typeface="a_FuturicaExtraBlack" panose="020B0A02020204020304" pitchFamily="34" charset="-52"/>
              </a:rPr>
              <a:t>Tanindrazako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 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Ludger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Andrianjaka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Nosy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tanindrazako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navelan’ny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razako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Afoiko 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rako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Madagasikarako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Ranomasina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valam-parihy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Mamefy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hifankatia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hampisaraka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Malagasy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miaraka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Mitahia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’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taninay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ity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nomenao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Lovan’ny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taranakay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an’ny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Malagasy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Malagasy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kosa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an’i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Nosy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tanindrazako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navelan’ny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razako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Afoiko 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rako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Madagasikarako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Ranomasina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valam-parihy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Mamefy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hifankatia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hampisaraka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Malagasy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miaraka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ô!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Mitahia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’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taninay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ity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nomenao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Lovan’ny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taranakay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Madagasikara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an’ny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Malagasy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Malagasy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kosa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an’i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Madagasikara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A31295-765C-407E-A97F-DD70C8F4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787"/>
            <a:ext cx="9144000" cy="5732585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tx1"/>
                </a:solidFill>
                <a:latin typeface="a_FuturicaExtraBlack" panose="020B0A02020204020304" pitchFamily="34" charset="-52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a_FuturicaExtraBlack" panose="020B0A02020204020304" pitchFamily="34" charset="-52"/>
              </a:rPr>
            </a:br>
            <a:r>
              <a:rPr lang="fr-FR" sz="8800" dirty="0" err="1" smtClean="0">
                <a:solidFill>
                  <a:schemeClr val="tx1"/>
                </a:solidFill>
                <a:latin typeface="a_FuturicaExtraBlack" panose="020B0A02020204020304" pitchFamily="34" charset="-52"/>
              </a:rPr>
              <a:t>Nosy</a:t>
            </a:r>
            <a:r>
              <a:rPr lang="fr-FR" sz="8800" dirty="0" smtClean="0">
                <a:solidFill>
                  <a:schemeClr val="tx1"/>
                </a:solidFill>
                <a:latin typeface="a_FuturicaExtraBlack" panose="020B0A02020204020304" pitchFamily="34" charset="-52"/>
              </a:rPr>
              <a:t> </a:t>
            </a:r>
            <a:r>
              <a:rPr lang="fr-FR" sz="8800" dirty="0" err="1" smtClean="0">
                <a:solidFill>
                  <a:schemeClr val="tx1"/>
                </a:solidFill>
                <a:latin typeface="a_FuturicaExtraBlack" panose="020B0A02020204020304" pitchFamily="34" charset="-52"/>
              </a:rPr>
              <a:t>Tanindrazako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 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56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a_FuturicaExtraBlack</vt:lpstr>
      <vt:lpstr>Arial</vt:lpstr>
      <vt:lpstr>Calibri</vt:lpstr>
      <vt:lpstr>Calibri Light</vt:lpstr>
      <vt:lpstr>Helvetica Inserat LT Std</vt:lpstr>
      <vt:lpstr>Office Theme</vt:lpstr>
      <vt:lpstr> Nosy Tanindrazako    Ludger Andrianjaka</vt:lpstr>
      <vt:lpstr>Nosy tanindrazako Izay navelan’ny razako</vt:lpstr>
      <vt:lpstr>Afoiko ho anao ny rako Ry Madagasikarako</vt:lpstr>
      <vt:lpstr>Ranomasina no valam-parihy Mamefy ny foko rehetra hifankatia</vt:lpstr>
      <vt:lpstr>Tsy hampisaraka ny Malagasy miaraka</vt:lpstr>
      <vt:lpstr>Andriamanitra ô! Mitahia ’Ty taninay ity</vt:lpstr>
      <vt:lpstr>Tany izay nomenao ho anay Lovan’ny taranakay</vt:lpstr>
      <vt:lpstr>Madagasikara ho an’ny Malagasy Malagasy kosa ho an’i Madagasikara</vt:lpstr>
      <vt:lpstr> Nosy Tanindrazako   </vt:lpstr>
      <vt:lpstr>Nosy tanindrazako Izay navelan’ny razako</vt:lpstr>
      <vt:lpstr>Afoiko ho anao ny rako Ry Madagasikarako</vt:lpstr>
      <vt:lpstr>Ranomasina no valam-parihy Mamefy ny foko rehetra hifankatia</vt:lpstr>
      <vt:lpstr>Tsy hampisaraka ny Malagasy miaraka</vt:lpstr>
      <vt:lpstr>Andriamanitra ô! Mitahia ’Ty taninay ity</vt:lpstr>
      <vt:lpstr>Tany izay nomenao ho anay Lovan’ny taranakay</vt:lpstr>
      <vt:lpstr>Madagasikara ho an’ny Malagasy Malagasy kosa ho an’i Madagasikara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Mifankatiava ihany,raha mbola velon’aina Tsy misy toy izany o ! no mampifaly saina</dc:title>
  <dc:creator>FELAMANITRA</dc:creator>
  <cp:lastModifiedBy>tsiory</cp:lastModifiedBy>
  <cp:revision>8</cp:revision>
  <dcterms:created xsi:type="dcterms:W3CDTF">2022-02-10T12:10:31Z</dcterms:created>
  <dcterms:modified xsi:type="dcterms:W3CDTF">2023-10-29T17:12:53Z</dcterms:modified>
</cp:coreProperties>
</file>