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5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2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3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5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F926-E392-45B1-BE9B-05F4116571C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B490-FF2E-4DF4-B06A-CD8424AC6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1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256" y="0"/>
            <a:ext cx="8893743" cy="5938787"/>
          </a:xfrm>
        </p:spPr>
        <p:txBody>
          <a:bodyPr>
            <a:normAutofit/>
          </a:bodyPr>
          <a:lstStyle/>
          <a:p>
            <a:pPr algn="l"/>
            <a:r>
              <a:rPr lang="fr-FR" sz="13800" dirty="0" smtClean="0">
                <a:latin typeface="Disko" panose="02000000000000000000" pitchFamily="2" charset="0"/>
              </a:rPr>
              <a:t>EEM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800" b="1" dirty="0" err="1" smtClean="0">
                <a:latin typeface="Aldo" panose="02000500000000020004" pitchFamily="2" charset="0"/>
              </a:rPr>
              <a:t>Ny</a:t>
            </a:r>
            <a:r>
              <a:rPr lang="fr-FR" sz="8800" b="1" dirty="0" smtClean="0">
                <a:latin typeface="Aldo" panose="02000500000000020004" pitchFamily="2" charset="0"/>
              </a:rPr>
              <a:t> </a:t>
            </a:r>
            <a:r>
              <a:rPr lang="fr-FR" sz="8800" b="1" dirty="0" err="1" smtClean="0">
                <a:latin typeface="Aldo" panose="02000500000000020004" pitchFamily="2" charset="0"/>
              </a:rPr>
              <a:t>andro</a:t>
            </a:r>
            <a:r>
              <a:rPr lang="fr-FR" sz="8800" b="1" dirty="0" smtClean="0">
                <a:latin typeface="Aldo" panose="02000500000000020004" pitchFamily="2" charset="0"/>
              </a:rPr>
              <a:t> </a:t>
            </a:r>
            <a:r>
              <a:rPr lang="fr-FR" sz="8800" b="1" dirty="0" err="1" smtClean="0">
                <a:latin typeface="Aldo" panose="02000500000000020004" pitchFamily="2" charset="0"/>
              </a:rPr>
              <a:t>vao</a:t>
            </a:r>
            <a:r>
              <a:rPr lang="fr-FR" sz="8800" b="1" dirty="0" smtClean="0">
                <a:latin typeface="Aldo" panose="02000500000000020004" pitchFamily="2" charset="0"/>
              </a:rPr>
              <a:t> </a:t>
            </a:r>
            <a:r>
              <a:rPr lang="fr-FR" sz="8800" b="1" dirty="0" err="1" smtClean="0">
                <a:latin typeface="Aldo" panose="02000500000000020004" pitchFamily="2" charset="0"/>
              </a:rPr>
              <a:t>maraina</a:t>
            </a:r>
            <a:endParaRPr lang="fr-FR" sz="8000" b="1" dirty="0">
              <a:latin typeface="Ald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, no </a:t>
            </a:r>
            <a:r>
              <a:rPr lang="fr-FR" sz="8000" dirty="0" err="1">
                <a:latin typeface="Helvetica Inserat LT Std" panose="020B0806030702050204" pitchFamily="34" charset="0"/>
              </a:rPr>
              <a:t>hihiram-pisaorana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Mpanasoa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nanolo-pitahiana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506678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Nohodidinin-doza</a:t>
            </a:r>
            <a:r>
              <a:rPr lang="fr-FR" sz="8000" dirty="0">
                <a:latin typeface="Helvetica Inserat LT Std" panose="020B0806030702050204" pitchFamily="34" charset="0"/>
              </a:rPr>
              <a:t> tao </a:t>
            </a:r>
            <a:r>
              <a:rPr lang="fr-FR" sz="8000" dirty="0" err="1">
                <a:latin typeface="Helvetica Inserat LT Std" panose="020B0806030702050204" pitchFamily="34" charset="0"/>
              </a:rPr>
              <a:t>anaty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haizina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, fa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mantsara</a:t>
            </a:r>
            <a:r>
              <a:rPr lang="fr-FR" sz="8000" dirty="0">
                <a:latin typeface="Helvetica Inserat LT Std" panose="020B0806030702050204" pitchFamily="34" charset="0"/>
              </a:rPr>
              <a:t> 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indray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mitataovovonana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fitsaharana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mahabe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fisaorana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mpanome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fiadanana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21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Hakarinay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danitra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fihobiana</a:t>
            </a:r>
            <a:r>
              <a:rPr lang="fr-FR" sz="8000" dirty="0">
                <a:latin typeface="Helvetica Inserat LT Std" panose="020B0806030702050204" pitchFamily="34" charset="0"/>
              </a:rPr>
              <a:t>, fa </a:t>
            </a:r>
            <a:r>
              <a:rPr lang="fr-FR" sz="8000" dirty="0" err="1">
                <a:latin typeface="Helvetica Inserat LT Std" panose="020B0806030702050204" pitchFamily="34" charset="0"/>
              </a:rPr>
              <a:t>sitrak’Andriamanitra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deram-pifaliana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585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3 Lay </a:t>
            </a:r>
            <a:r>
              <a:rPr lang="fr-FR" sz="8000" dirty="0" err="1">
                <a:latin typeface="Helvetica Inserat LT Std" panose="020B0806030702050204" pitchFamily="34" charset="0"/>
              </a:rPr>
              <a:t>fanomezan-tokana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indrindra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noisaorana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very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navotana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novelomina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2792"/>
          </a:xfrm>
        </p:spPr>
        <p:txBody>
          <a:bodyPr>
            <a:normAutofit fontScale="90000"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avotra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olona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akaro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hider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Mpanavotrao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Amena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6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Aldo</vt:lpstr>
      <vt:lpstr>Arial</vt:lpstr>
      <vt:lpstr>Calibri</vt:lpstr>
      <vt:lpstr>Calibri Light</vt:lpstr>
      <vt:lpstr>Disko</vt:lpstr>
      <vt:lpstr>Helvetica Inserat LT Std</vt:lpstr>
      <vt:lpstr>Thème Office</vt:lpstr>
      <vt:lpstr>EEM Ny andro vao maraina</vt:lpstr>
      <vt:lpstr>1 Ny andro vao maraina koa, no hihiram-pisaorana, ny Tompo tia sy Mpanasoa , nanolo-pitahiana</vt:lpstr>
      <vt:lpstr>Nohodidinin-doza tao anaty haizina izahay, tsy nisy izay nanjo izao , fa soa mantsara  indray</vt:lpstr>
      <vt:lpstr>2 Ny mitataovovonana, zay ora fitsaharana, dia mahabe fisaorana ny mpanome fiadanana,</vt:lpstr>
      <vt:lpstr>Hakarinay an-danitra ny feo fihobiana, fa sitrak’Andriamanitra ny deram-pifaliana </vt:lpstr>
      <vt:lpstr>3 Lay fanomezan-tokana indrindra noisaorana, ny very dia navotana, ny maty novelomina</vt:lpstr>
      <vt:lpstr>  Ka mihobia ny avotra, ry olona rehetra izao, akaro re ny feonao hider any Mpanavotrao Amena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Ny andro vao maraina</dc:title>
  <dc:creator>ZAVAMANENOAKV</dc:creator>
  <cp:lastModifiedBy>tsiory</cp:lastModifiedBy>
  <cp:revision>4</cp:revision>
  <dcterms:created xsi:type="dcterms:W3CDTF">2020-01-25T09:20:20Z</dcterms:created>
  <dcterms:modified xsi:type="dcterms:W3CDTF">2023-10-29T17:26:48Z</dcterms:modified>
</cp:coreProperties>
</file>