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Bebas Neue Book" panose="00000500000000000000" pitchFamily="2" charset="0"/>
              </a:rPr>
              <a:t>Ny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mifankatia</a:t>
            </a:r>
            <a:r>
              <a:rPr lang="fr-FR" sz="8000" dirty="0">
                <a:latin typeface="Bebas Neue Book" panose="00000500000000000000" pitchFamily="2" charset="0"/>
              </a:rPr>
              <a:t> (</a:t>
            </a:r>
            <a:r>
              <a:rPr lang="fr-FR" sz="8000" dirty="0" err="1">
                <a:latin typeface="Bebas Neue Book" panose="00000500000000000000" pitchFamily="2" charset="0"/>
              </a:rPr>
              <a:t>Bessa</a:t>
            </a:r>
            <a:r>
              <a:rPr lang="fr-FR" sz="8000" dirty="0">
                <a:latin typeface="Bebas Neue Book" panose="00000500000000000000" pitchFamily="2" charset="0"/>
              </a:rPr>
              <a:t>)</a:t>
            </a:r>
            <a:br>
              <a:rPr lang="fr-FR" sz="8000" dirty="0">
                <a:latin typeface="Bebas Neue Book" panose="00000500000000000000" pitchFamily="2" charset="0"/>
              </a:rPr>
            </a:br>
            <a:endParaRPr lang="fr-FR" sz="8000" dirty="0">
              <a:solidFill>
                <a:schemeClr val="tx1"/>
              </a:solidFill>
              <a:latin typeface="Bebas Neue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Ref</a:t>
            </a:r>
            <a:r>
              <a:rPr lang="fr-FR" sz="8000" dirty="0">
                <a:latin typeface="Helvetica Inserat LT Std" panose="020B0806030702050204" pitchFamily="34" charset="0"/>
              </a:rPr>
              <a:t>: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rehetra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antenaina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fiononam</a:t>
            </a:r>
            <a:r>
              <a:rPr lang="fr-FR" sz="8000" dirty="0">
                <a:latin typeface="Helvetica Inserat LT Std" panose="020B0806030702050204" pitchFamily="34" charset="0"/>
              </a:rPr>
              <a:t>-po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hanjary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rava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maina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afoy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avokoa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fandalovana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eto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tany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doria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Setrin’izany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mifankatia</a:t>
            </a:r>
            <a:endParaRPr lang="fr-FR" sz="8000" dirty="0"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fanahy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inoana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Afa-tsy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Jeso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fitia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Eny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satria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taty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Nahita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rariny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Hatramin’ny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hoe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kibo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noana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nanjo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azy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tety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noreseny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hitondra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Fa </a:t>
            </a:r>
            <a:r>
              <a:rPr lang="fr-FR" sz="8000" dirty="0" err="1">
                <a:latin typeface="Helvetica Inserat LT Std" panose="020B0806030702050204" pitchFamily="34" charset="0"/>
              </a:rPr>
              <a:t>saingy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tsarovy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Hivaly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ataonao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iray</a:t>
            </a:r>
            <a:r>
              <a:rPr lang="fr-FR" sz="8000" dirty="0">
                <a:latin typeface="Helvetica Inserat LT Std" panose="020B0806030702050204" pitchFamily="34" charset="0"/>
              </a:rPr>
              <a:t> na </a:t>
            </a:r>
            <a:r>
              <a:rPr lang="fr-FR" sz="8000" dirty="0" err="1">
                <a:latin typeface="Helvetica Inserat LT Std" panose="020B0806030702050204" pitchFamily="34" charset="0"/>
              </a:rPr>
              <a:t>roa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anaovan-tsoa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Dia </a:t>
            </a:r>
            <a:r>
              <a:rPr lang="fr-FR" sz="8000" dirty="0" err="1">
                <a:latin typeface="Helvetica Inserat LT Std" panose="020B0806030702050204" pitchFamily="34" charset="0"/>
              </a:rPr>
              <a:t>efa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iandrasam-baliny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fonao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madio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arovy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Ndrao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fakam-panahy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mankao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Hoe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sakaizako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ihany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tiako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koa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28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Bebas Neue Book</vt:lpstr>
      <vt:lpstr>Calibri</vt:lpstr>
      <vt:lpstr>Calibri Light</vt:lpstr>
      <vt:lpstr>Helvetica Inserat LT Std</vt:lpstr>
      <vt:lpstr>Thème Office</vt:lpstr>
      <vt:lpstr>Ny mifankatia (Bessa) </vt:lpstr>
      <vt:lpstr>Ref: Izay rehetra antenaina ho fiononam-po Dia hanjary rava maina</vt:lpstr>
      <vt:lpstr>Sy afoy avokoa Fa fandalovana eto an-tany tsy mba hoe doria Setrin’izany ny mifankatia</vt:lpstr>
      <vt:lpstr>Tsy misy fanahy azo inoana Afa-tsy Jeso be fitia</vt:lpstr>
      <vt:lpstr>Eny satria izy taty Nahita ireo tsy rariny</vt:lpstr>
      <vt:lpstr> Hatramin’ny hoe kibo noana Efa nanjo azy tety fa noreseny ny tany hitondra soa </vt:lpstr>
      <vt:lpstr>Fa saingy izao koa no tsarovy Hivaly aminao ny ataonao Tsy iray na roa no anaovan-tsoa</vt:lpstr>
      <vt:lpstr>Dia efa iandrasam-baliny Ny fonao madio no arovy Ndrao fakam-panahy no mankao</vt:lpstr>
      <vt:lpstr> Hoe izay sakaizako ihany no tiako koa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90</cp:revision>
  <dcterms:created xsi:type="dcterms:W3CDTF">2021-01-17T03:08:46Z</dcterms:created>
  <dcterms:modified xsi:type="dcterms:W3CDTF">2023-10-29T17:15:02Z</dcterms:modified>
</cp:coreProperties>
</file>