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70" r:id="rId4"/>
    <p:sldId id="263" r:id="rId5"/>
    <p:sldId id="271" r:id="rId6"/>
    <p:sldId id="278" r:id="rId7"/>
    <p:sldId id="279" r:id="rId8"/>
    <p:sldId id="280" r:id="rId9"/>
    <p:sldId id="281" r:id="rId10"/>
    <p:sldId id="264" r:id="rId11"/>
    <p:sldId id="272" r:id="rId12"/>
    <p:sldId id="265" r:id="rId13"/>
    <p:sldId id="273" r:id="rId14"/>
    <p:sldId id="282" r:id="rId15"/>
    <p:sldId id="266" r:id="rId16"/>
    <p:sldId id="274" r:id="rId17"/>
    <p:sldId id="267" r:id="rId18"/>
    <p:sldId id="275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391" autoAdjust="0"/>
  </p:normalViewPr>
  <p:slideViewPr>
    <p:cSldViewPr snapToGrid="0">
      <p:cViewPr varScale="1">
        <p:scale>
          <a:sx n="27" d="100"/>
          <a:sy n="27" d="100"/>
        </p:scale>
        <p:origin x="18" y="846"/>
      </p:cViewPr>
      <p:guideLst/>
    </p:cSldViewPr>
  </p:slideViewPr>
  <p:outlineViewPr>
    <p:cViewPr>
      <p:scale>
        <a:sx n="33" d="100"/>
        <a:sy n="33" d="100"/>
      </p:scale>
      <p:origin x="0" y="-595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144000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MINO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Groupe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Mino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818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6219"/>
            <a:ext cx="9144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5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Ref</a:t>
            </a:r>
            <a:r>
              <a:rPr lang="fr-FR" sz="5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: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mino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an'i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Kristy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; ô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matokia</a:t>
            </a:r>
            <a:endParaRPr lang="fr-FR" sz="800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andry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rahonao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atoandro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Andry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afonao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rehefa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maty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masoandro</a:t>
            </a:r>
            <a:endParaRPr lang="fr-FR" sz="800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9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6219"/>
            <a:ext cx="9144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antontan'onja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mampitsangam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-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bolo</a:t>
            </a:r>
            <a:endParaRPr lang="fr-FR" sz="800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Arindrany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alaminy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daholo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87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6219"/>
            <a:ext cx="9144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Aza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adino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; ô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mino</a:t>
            </a:r>
            <a:endParaRPr lang="fr-FR" sz="800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andry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rahonao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atoandro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Andry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afonao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rehefa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maty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masoandro</a:t>
            </a:r>
            <a:endParaRPr lang="fr-FR" sz="800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33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6219"/>
            <a:ext cx="9144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antontan'onja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mampitsangam-bolo</a:t>
            </a:r>
            <a:endParaRPr lang="fr-FR" sz="800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Arindrany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alaminy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daholo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47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MINO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Groupe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Mino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67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6219"/>
            <a:ext cx="9144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tandindomin-doza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be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aza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aho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etý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Satria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mandrahona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ahy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tsunami</a:t>
            </a:r>
          </a:p>
        </p:txBody>
      </p:sp>
    </p:spTree>
    <p:extLst>
      <p:ext uri="{BB962C8B-B14F-4D97-AF65-F5344CB8AC3E}">
        <p14:creationId xmlns:p14="http://schemas.microsoft.com/office/powerpoint/2010/main" val="234020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6219"/>
            <a:ext cx="9144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Matoky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aho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matoky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aho</a:t>
            </a:r>
            <a:endParaRPr lang="fr-FR" sz="800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an'i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tia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34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6219"/>
            <a:ext cx="9144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efa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lasa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nialoha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lalana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ahy</a:t>
            </a:r>
            <a:endParaRPr lang="fr-FR" sz="800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Hanamboatra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fitoerana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ahy</a:t>
            </a:r>
            <a:endParaRPr lang="fr-FR" sz="800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60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6219"/>
            <a:ext cx="9144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Trano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trano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soa</a:t>
            </a:r>
            <a:endParaRPr lang="fr-FR" sz="800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Toerana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hitonian'ny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fanahy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01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144000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tandindomin-doza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be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aza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aho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etý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Satria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mandrahona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ahy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tsunami</a:t>
            </a:r>
          </a:p>
        </p:txBody>
      </p:sp>
    </p:spTree>
    <p:extLst>
      <p:ext uri="{BB962C8B-B14F-4D97-AF65-F5344CB8AC3E}">
        <p14:creationId xmlns:p14="http://schemas.microsoft.com/office/powerpoint/2010/main" val="1007168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144000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Na dia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mamaky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lohasaha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mangina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aza</a:t>
            </a:r>
            <a:endParaRPr lang="fr-FR" sz="800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mino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an'i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manahy</a:t>
            </a:r>
            <a:endParaRPr lang="fr-FR" sz="800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050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6219"/>
            <a:ext cx="9144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Matoky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aho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matoky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aho</a:t>
            </a:r>
            <a:endParaRPr lang="fr-FR" sz="800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an'i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tia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24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6219"/>
            <a:ext cx="9144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efa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lasa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nialoha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làlana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ahy</a:t>
            </a:r>
            <a:endParaRPr lang="fr-FR" sz="800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Hanamboatra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fitoerana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ahy</a:t>
            </a:r>
            <a:endParaRPr lang="fr-FR" sz="800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4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144000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Trano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trano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soa</a:t>
            </a:r>
            <a:endParaRPr lang="fr-FR" sz="800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Toerana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hitonian'ny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fanahy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172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6219"/>
            <a:ext cx="9144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5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Ref</a:t>
            </a:r>
            <a:r>
              <a:rPr lang="fr-FR" sz="5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: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mino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an'i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Kristy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; ô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matokia</a:t>
            </a:r>
            <a:endParaRPr lang="fr-FR" sz="800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andry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rahonao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antoandro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Andry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afonao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rehefa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maty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masoandro</a:t>
            </a:r>
            <a:endParaRPr lang="fr-FR" sz="800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2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6219"/>
            <a:ext cx="9144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antontan'onja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mampitsangam-bolo</a:t>
            </a:r>
            <a:endParaRPr lang="fr-FR" sz="800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Arindrany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alaminy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daholo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5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6219"/>
            <a:ext cx="9144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Aza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adino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; ô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mino</a:t>
            </a:r>
            <a:endParaRPr lang="fr-FR" sz="800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andry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rahonao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antoandro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Andry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afonao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rehefa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maty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masoandro</a:t>
            </a:r>
            <a:endParaRPr lang="fr-FR" sz="800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63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6219"/>
            <a:ext cx="9144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antontan'onja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mampitsangam-bolo</a:t>
            </a:r>
            <a:endParaRPr lang="fr-FR" sz="800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Arindrany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alaminy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daholo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77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MINO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Groupe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Mino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39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6219"/>
            <a:ext cx="9144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Mandroso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mandroso</a:t>
            </a:r>
            <a:endParaRPr lang="fr-FR" sz="800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mino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an'i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manahy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40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6219"/>
            <a:ext cx="9144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F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 na dia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mpamingana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tia</a:t>
            </a:r>
            <a:endParaRPr lang="fr-FR" sz="800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fiainako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milamina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erý</a:t>
            </a:r>
            <a:endParaRPr lang="fr-FR" sz="800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0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144000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Mandresy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aho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mandresy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aho</a:t>
            </a:r>
            <a:endParaRPr lang="fr-FR" sz="800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fiainako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milamina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erý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946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6219"/>
            <a:ext cx="9144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Na dia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mamaky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lohasaha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mangina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aza</a:t>
            </a:r>
            <a:endParaRPr lang="fr-FR" sz="800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mino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an'i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manahy</a:t>
            </a:r>
            <a:endParaRPr lang="fr-FR" sz="800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44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6219"/>
            <a:ext cx="9144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Mandroso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mandroso</a:t>
            </a:r>
            <a:endParaRPr lang="fr-FR" sz="800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mino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an'i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manahy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13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6219"/>
            <a:ext cx="9144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F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 na dia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mpamingana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tia</a:t>
            </a:r>
            <a:endParaRPr lang="fr-FR" sz="800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fiainako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milamina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erý</a:t>
            </a:r>
            <a:endParaRPr lang="fr-FR" sz="800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6219"/>
            <a:ext cx="9144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Mandresy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aho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mandresy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aho</a:t>
            </a:r>
            <a:endParaRPr lang="fr-FR" sz="800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fiainako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milamina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erý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83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249</Words>
  <Application>Microsoft Office PowerPoint</Application>
  <PresentationFormat>Affichage à l'écran (4:3)</PresentationFormat>
  <Paragraphs>49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Helvetica Inserat LT Std</vt:lpstr>
      <vt:lpstr>Thème Office</vt:lpstr>
      <vt:lpstr>NY MINO  Groupe Ny Mino</vt:lpstr>
      <vt:lpstr>Na dia mamaky lohasaha mangina aza Ny mino an'i Jesoa tsy mba manahy</vt:lpstr>
      <vt:lpstr>Mandroso, mandroso Ny mino an'i Jesoa tsy mba manahy</vt:lpstr>
      <vt:lpstr>Fa na dia misy ny mpamingana tsy tia Ny fiainako milamina erý</vt:lpstr>
      <vt:lpstr>Mandresy aho, mandresy aho Ny fiainako milamina erý</vt:lpstr>
      <vt:lpstr>Na dia mamaky lohasaha mangina aza Ny mino an'i Jesoa tsy mba manahy</vt:lpstr>
      <vt:lpstr>Mandroso, mandroso Ny mino an'i Jesoa tsy mba manahy</vt:lpstr>
      <vt:lpstr>Fa na dia misy ny mpamingana tsy tia Ny fiainako milamina erý</vt:lpstr>
      <vt:lpstr>Mandresy aho, mandresy aho Ny fiainako milamina erý</vt:lpstr>
      <vt:lpstr>Ref : Ry mino an'i Jesoa Kristy; ô matokia Jesoa no andry rahonao ny atoandro Andry afonao rehefa maty masoandro</vt:lpstr>
      <vt:lpstr>Ny antontan'onja mampitsangam-bolo Arindrany, alaminy daholo</vt:lpstr>
      <vt:lpstr>Aza adino; ô ry mino Jesoa no andry rahonao ny atoandro Andry afonao rehefa maty masoandro</vt:lpstr>
      <vt:lpstr>Ny antontan'onja mampitsangam-bolo Arindrany alaminy daholo</vt:lpstr>
      <vt:lpstr>NY MINO  Groupe Ny Mino</vt:lpstr>
      <vt:lpstr>Na tandindomin-doza be aza aho etý  Satria mandrahona ahy ny tsunami</vt:lpstr>
      <vt:lpstr>Matoky aho, matoky aho fa manana an'i Tompo Jesoa tia</vt:lpstr>
      <vt:lpstr>Fa izy no efa lasa nialoha lalana ahy Hanamboatra fitoerana ho ahy</vt:lpstr>
      <vt:lpstr>Trano soa, trano soa Toerana hitonian'ny fanahy</vt:lpstr>
      <vt:lpstr>Na tandindomin-doza be aza aho etý  Satria mandrahona ahy ny tsunami</vt:lpstr>
      <vt:lpstr>Matoky aho, matoky aho fa manana an'i Tompo Jesoa tia</vt:lpstr>
      <vt:lpstr>Fa izy no efa lasa nialoha làlana ahy Hanamboatra fitoerana ho ahy</vt:lpstr>
      <vt:lpstr>Trano soa, trano soa Toerana hitonian'ny fanahy</vt:lpstr>
      <vt:lpstr>Ref : Ry mino an'i Jesoa Kristy; ô matokia Jesoa no andry rahonao ny antoandro Andry afonao rehefa maty masoandro</vt:lpstr>
      <vt:lpstr>Ny antontan'onja mampitsangam-bolo Arindrany alaminy daholo</vt:lpstr>
      <vt:lpstr>Aza adino; ô ry mino Jesoa no andry rahonao ny antoandro Andry afonao rehefa maty masoandro</vt:lpstr>
      <vt:lpstr>Ny antontan'onja mampitsangam-bolo Arindrany alaminy daholo</vt:lpstr>
      <vt:lpstr>NY MINO  Groupe Ny Mino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23</cp:revision>
  <dcterms:created xsi:type="dcterms:W3CDTF">2015-02-15T12:43:03Z</dcterms:created>
  <dcterms:modified xsi:type="dcterms:W3CDTF">2023-10-29T17:13:09Z</dcterms:modified>
</cp:coreProperties>
</file>