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27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54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6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4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43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7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50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4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4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r>
              <a:rPr lang="fr-FR" sz="115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Hasina 357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1.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o!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fitiavan-dehibe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mandresy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lahatra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manakantsakana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mania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0"/>
            <a:ext cx="9125510" cy="6965575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Ampianaro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o!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hanambara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fitiavanao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Hanompo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sambatra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anilanao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1_Thème Office</vt:lpstr>
      <vt:lpstr>Hasina 357</vt:lpstr>
      <vt:lpstr>1. Ny teninao Andriamanitra o! dia feno fitiavan-dehibe</vt:lpstr>
      <vt:lpstr>Ny teninao mandresy lahatra manakantsakana izay mania</vt:lpstr>
      <vt:lpstr>Ampianaro aho Tompo o! hanambara ny fitiavanao</vt:lpstr>
      <vt:lpstr>Hanompo anao Andriamanitra o sambatra aho raha eo anilanao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  Misaora  an'i Zanahary (Maintimolaly)</dc:title>
  <dc:creator>ZAVAMANENOAKV</dc:creator>
  <cp:lastModifiedBy>tsiory</cp:lastModifiedBy>
  <cp:revision>7</cp:revision>
  <dcterms:created xsi:type="dcterms:W3CDTF">2022-06-25T04:08:55Z</dcterms:created>
  <dcterms:modified xsi:type="dcterms:W3CDTF">2023-11-01T14:08:28Z</dcterms:modified>
</cp:coreProperties>
</file>