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5" r:id="rId5"/>
    <p:sldId id="258" r:id="rId6"/>
    <p:sldId id="259" r:id="rId7"/>
    <p:sldId id="266" r:id="rId8"/>
    <p:sldId id="267" r:id="rId9"/>
    <p:sldId id="260" r:id="rId10"/>
    <p:sldId id="261" r:id="rId11"/>
    <p:sldId id="262" r:id="rId12"/>
    <p:sldId id="263" r:id="rId13"/>
    <p:sldId id="264" r:id="rId14"/>
    <p:sldId id="27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354" y="72"/>
      </p:cViewPr>
      <p:guideLst/>
    </p:cSldViewPr>
  </p:slideViewPr>
  <p:outlineViewPr>
    <p:cViewPr>
      <p:scale>
        <a:sx n="33" d="100"/>
        <a:sy n="33" d="100"/>
      </p:scale>
      <p:origin x="0" y="-49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0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6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98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85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56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01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13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8800" dirty="0" smtClean="0">
                <a:solidFill>
                  <a:schemeClr val="tx1"/>
                </a:solidFill>
              </a:rPr>
              <a:t>O </a:t>
            </a:r>
            <a:r>
              <a:rPr lang="fr-FR" sz="8800" dirty="0" err="1" smtClean="0">
                <a:solidFill>
                  <a:schemeClr val="tx1"/>
                </a:solidFill>
              </a:rPr>
              <a:t>ry</a:t>
            </a:r>
            <a:r>
              <a:rPr lang="fr-FR" sz="8800" dirty="0" smtClean="0">
                <a:solidFill>
                  <a:schemeClr val="tx1"/>
                </a:solidFill>
              </a:rPr>
              <a:t> </a:t>
            </a:r>
            <a:r>
              <a:rPr lang="fr-FR" sz="8800" dirty="0" err="1" smtClean="0">
                <a:solidFill>
                  <a:schemeClr val="tx1"/>
                </a:solidFill>
              </a:rPr>
              <a:t>fireneko</a:t>
            </a:r>
            <a:endParaRPr lang="fr-FR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fireneeeko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fireneeeko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6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Aza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hianao</a:t>
            </a:r>
            <a:r>
              <a:rPr lang="fr-FR" dirty="0" smtClean="0">
                <a:solidFill>
                  <a:schemeClr val="tx1"/>
                </a:solidFill>
              </a:rPr>
              <a:t> no o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aza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hianao</a:t>
            </a:r>
            <a:r>
              <a:rPr lang="fr-FR" dirty="0" smtClean="0">
                <a:solidFill>
                  <a:schemeClr val="tx1"/>
                </a:solidFill>
              </a:rPr>
              <a:t> no o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6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Koa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aza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hianao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hanoina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antson’ny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antson’ny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5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Koa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aza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hianao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hanoina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antson’ny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antson’ny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antson’ny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8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mandrosoa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hianao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mandrosoa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mandrosoa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mandrosoa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2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Hoy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Izaho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ihany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hoy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Tompo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izaho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ihany</a:t>
            </a:r>
            <a:r>
              <a:rPr lang="fr-FR" dirty="0" smtClean="0">
                <a:solidFill>
                  <a:schemeClr val="tx1"/>
                </a:solidFill>
              </a:rPr>
              <a:t> no o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8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Homba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hatrany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miantso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Mijanona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kely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miantso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1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Jeso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miteny</a:t>
            </a:r>
            <a:r>
              <a:rPr lang="fr-FR" dirty="0" smtClean="0">
                <a:solidFill>
                  <a:schemeClr val="tx1"/>
                </a:solidFill>
              </a:rPr>
              <a:t> ô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manainga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indray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hanorim-panekena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7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Amin’Ilay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lalam-pamonjena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ô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Ô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fireneekoo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( o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>)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miantso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miantso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Asa </a:t>
            </a:r>
            <a:r>
              <a:rPr lang="fr-FR" dirty="0" err="1" smtClean="0">
                <a:solidFill>
                  <a:schemeClr val="tx1"/>
                </a:solidFill>
              </a:rPr>
              <a:t>sitrakao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miantso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5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Ankafizinao</a:t>
            </a:r>
            <a:r>
              <a:rPr lang="fr-FR" dirty="0" smtClean="0">
                <a:solidFill>
                  <a:schemeClr val="tx1"/>
                </a:solidFill>
              </a:rPr>
              <a:t> o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Feon’Ilay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Kapiteny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soa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hery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mampifooohaaaa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Aza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variana</a:t>
            </a:r>
            <a:r>
              <a:rPr lang="fr-FR" dirty="0" smtClean="0">
                <a:solidFill>
                  <a:schemeClr val="tx1"/>
                </a:solidFill>
              </a:rPr>
              <a:t> ô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fireneko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miantso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Aza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sondriana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manaitra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ankehitriny</a:t>
            </a:r>
            <a:r>
              <a:rPr lang="fr-FR" dirty="0" smtClean="0">
                <a:solidFill>
                  <a:schemeClr val="tx1"/>
                </a:solidFill>
              </a:rPr>
              <a:t> e!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mitady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mpivahiny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Ô </a:t>
            </a:r>
            <a:r>
              <a:rPr lang="fr-FR" dirty="0" err="1">
                <a:solidFill>
                  <a:schemeClr val="tx1"/>
                </a:solidFill>
              </a:rPr>
              <a:t>Ô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fireneko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( o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> )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Ô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miantso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Aza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variana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fireneko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miantso</a:t>
            </a:r>
            <a:r>
              <a:rPr lang="fr-FR" dirty="0" smtClean="0">
                <a:solidFill>
                  <a:schemeClr val="tx1"/>
                </a:solidFill>
              </a:rPr>
              <a:t> ô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Aza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sondriana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Feon’Ilay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Nahary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mamolavola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Mpamonjy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moooraaa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119</Words>
  <Application>Microsoft Office PowerPoint</Application>
  <PresentationFormat>Affichage à l'écran (4:3)</PresentationFormat>
  <Paragraphs>22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O ry fireneko</vt:lpstr>
      <vt:lpstr>Ô ry fireneko  misy feo miantso  ô ô ô</vt:lpstr>
      <vt:lpstr>Aza dia variana ô ô ry fireneko misy feo miantso ô ô ô </vt:lpstr>
      <vt:lpstr>Aza dia sondriana  Misy feo manaitra anao ankehitriny e!</vt:lpstr>
      <vt:lpstr>Misy feo mitady anao ry mpivahiny ô ô ô</vt:lpstr>
      <vt:lpstr>Ô Ô Ô Ô Ô ô ry fireneko ( o o o o o )</vt:lpstr>
      <vt:lpstr>Ô ry fireneko misy feo miantso ô ô ô ô</vt:lpstr>
      <vt:lpstr>Aza dia variana ô  Ô ry fireneko misy feo miantso ô ô ô ô</vt:lpstr>
      <vt:lpstr>Aza dia sondriana Feon’Ilay Nahary  mamolavola sy Mpamonjy moooraaa</vt:lpstr>
      <vt:lpstr>Ô ry fireneeeko Ô ry fireneeeko</vt:lpstr>
      <vt:lpstr>Aza dia hianao no o o aza dia hianao no o o</vt:lpstr>
      <vt:lpstr>Koa aza dia hianao no tsy hanoina ny antson’ny Tompo ny antson’ny Tompo</vt:lpstr>
      <vt:lpstr>Koa aza dia hianao no tsy hanoina ny antson’ny Tompo ny antson’ny Tompo ny antson’ny Tompo</vt:lpstr>
      <vt:lpstr>Ô mandrosoa hianao ô mandrosoa  ô mandrosoa hianao ô mandrosoa</vt:lpstr>
      <vt:lpstr>Hoy ny Tompo fa Izaho ihany  hoy ny Tompo fa izaho ihany no o o o</vt:lpstr>
      <vt:lpstr>Homba anao hatrany ô  Ô ry fireneko misy feo miantso ô ô ô ô</vt:lpstr>
      <vt:lpstr>Mijanona kely  Ô ry fireneko misy feo miantso ô ô ô</vt:lpstr>
      <vt:lpstr>Jeso no miteny ô Feo manainga indray hanorim-panekena </vt:lpstr>
      <vt:lpstr>Amin’Ilay Jeso sy lalam-pamonjena ô ô ô ô ô Ô Ô Ô ry fireneekoo  ( o o o o) </vt:lpstr>
      <vt:lpstr> Ô ry fireneko  misy feo miantso ô ô ô ô Asa sitrakao</vt:lpstr>
      <vt:lpstr>Ô ry fireneko misy feo miantso ô ô ô moa</vt:lpstr>
      <vt:lpstr>Ankafizinao o Feon’Ilay Jesosy Kapiteny soa no hery mampifooohaaaa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63</cp:revision>
  <dcterms:created xsi:type="dcterms:W3CDTF">2015-02-15T12:43:03Z</dcterms:created>
  <dcterms:modified xsi:type="dcterms:W3CDTF">2023-10-29T17:18:42Z</dcterms:modified>
</cp:coreProperties>
</file>