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5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92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15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01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4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34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5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8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38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5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70EE-307E-4B76-97AF-A2BCD7177BE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69BA-1D70-4A21-AEE9-ADA31ACCD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91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Ray o,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ampitso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sitrakao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Anomezo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Omeo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hazavana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hitany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hatrizay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Omeo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13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Inserat LT Std</vt:lpstr>
      <vt:lpstr>Thème Office</vt:lpstr>
      <vt:lpstr>Ray o, ny anio sy ny ampitso Izay Anao raha sitrakao Anomezo azy koa</vt:lpstr>
      <vt:lpstr>Omeo azy anio ny hazavana  Izay tsy hitany hatrizay Omeo azy Raiko 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o, ny anio sy ny ampitso Izay Anao raha sitrakao Anomezo azy koa izay tsy hitany hatriza  Omeko azy Raiko o</dc:title>
  <dc:creator>ZAVAMANENOAKV</dc:creator>
  <cp:lastModifiedBy>tsiory</cp:lastModifiedBy>
  <cp:revision>6</cp:revision>
  <dcterms:created xsi:type="dcterms:W3CDTF">2022-07-29T15:22:40Z</dcterms:created>
  <dcterms:modified xsi:type="dcterms:W3CDTF">2023-10-29T17:16:21Z</dcterms:modified>
</cp:coreProperties>
</file>