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6" r:id="rId3"/>
    <p:sldId id="267" r:id="rId4"/>
    <p:sldId id="268" r:id="rId5"/>
    <p:sldId id="273" r:id="rId6"/>
    <p:sldId id="274" r:id="rId7"/>
    <p:sldId id="269" r:id="rId8"/>
    <p:sldId id="270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8E0000"/>
    <a:srgbClr val="1B2911"/>
    <a:srgbClr val="000066"/>
    <a:srgbClr val="53FF53"/>
    <a:srgbClr val="00FF00"/>
    <a:srgbClr val="2F596B"/>
    <a:srgbClr val="5A88A0"/>
    <a:srgbClr val="102E3A"/>
    <a:srgbClr val="FE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32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70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98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647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8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84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44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199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321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38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6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41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342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646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2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53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22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98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5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06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75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96B3C-B674-47F3-8BFD-B50D40F668F4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1F513-5257-4B0F-8AE8-488CFA7E19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74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37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7999"/>
          </a:xfrm>
          <a:noFill/>
        </p:spPr>
        <p:txBody>
          <a:bodyPr anchor="ctr">
            <a:noAutofit/>
          </a:bodyPr>
          <a:lstStyle/>
          <a:p>
            <a:r>
              <a:rPr lang="en-US" sz="8000" dirty="0" smtClean="0">
                <a:effectLst>
                  <a:glow rad="101600">
                    <a:schemeClr val="bg1">
                      <a:alpha val="31000"/>
                    </a:schemeClr>
                  </a:glow>
                </a:effectLst>
                <a:latin typeface="Aller Display" panose="02000503000000020003" pitchFamily="2" charset="0"/>
              </a:rPr>
              <a:t>TADIAVO  JESOA</a:t>
            </a:r>
            <a:endParaRPr lang="fr-FR" sz="8000" dirty="0">
              <a:effectLst>
                <a:glow rad="101600">
                  <a:schemeClr val="bg1">
                    <a:alpha val="31000"/>
                  </a:schemeClr>
                </a:glo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438400"/>
            <a:ext cx="9144000" cy="44195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glow rad="228600">
                  <a:prstClr val="black">
                    <a:alpha val="40000"/>
                  </a:prstClr>
                </a:glow>
              </a:effectLst>
              <a:uLnTx/>
              <a:uFillTx/>
              <a:latin typeface="Aller Display" panose="02000503000000020003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58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Moa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mapivadik’atidoha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hoavinao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antenaina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hamoy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kivy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antsoy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ankehitriny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Izay </a:t>
            </a:r>
            <a:r>
              <a:rPr lang="fr-FR" sz="8000" dirty="0" err="1">
                <a:latin typeface="Helvetica Inserat LT Std" panose="020B0806030702050204" pitchFamily="34" charset="0"/>
              </a:rPr>
              <a:t>vavaka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</a:t>
            </a:r>
            <a:r>
              <a:rPr lang="fr-FR" sz="8000" dirty="0">
                <a:latin typeface="Helvetica Inserat LT Std" panose="020B0806030702050204" pitchFamily="34" charset="0"/>
              </a:rPr>
              <a:t>-po, </a:t>
            </a:r>
            <a:r>
              <a:rPr lang="fr-FR" sz="8000" dirty="0" err="1">
                <a:latin typeface="Helvetica Inserat LT Std" panose="020B0806030702050204" pitchFamily="34" charset="0"/>
              </a:rPr>
              <a:t>reny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valiany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isan’andro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asiany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Raha </a:t>
            </a:r>
            <a:r>
              <a:rPr lang="fr-FR" sz="8000" dirty="0" err="1">
                <a:latin typeface="Helvetica Inserat LT Std" panose="020B0806030702050204" pitchFamily="34" charset="0"/>
              </a:rPr>
              <a:t>sendra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manjo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tadidio</a:t>
            </a:r>
            <a:r>
              <a:rPr lang="fr-FR" sz="8000" dirty="0">
                <a:latin typeface="Helvetica Inserat LT Std" panose="020B0806030702050204" pitchFamily="34" charset="0"/>
              </a:rPr>
              <a:t> d’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Tadiavo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d’</a:t>
            </a:r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miandry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Izay </a:t>
            </a:r>
            <a:r>
              <a:rPr lang="fr-FR" sz="8000" dirty="0" err="1">
                <a:latin typeface="Helvetica Inserat LT Std" panose="020B0806030702050204" pitchFamily="34" charset="0"/>
              </a:rPr>
              <a:t>vavaka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</a:t>
            </a:r>
            <a:r>
              <a:rPr lang="fr-FR" sz="8000" dirty="0">
                <a:latin typeface="Helvetica Inserat LT Std" panose="020B0806030702050204" pitchFamily="34" charset="0"/>
              </a:rPr>
              <a:t>-po, </a:t>
            </a:r>
            <a:r>
              <a:rPr lang="fr-FR" sz="8000" dirty="0" err="1">
                <a:latin typeface="Helvetica Inserat LT Std" panose="020B0806030702050204" pitchFamily="34" charset="0"/>
              </a:rPr>
              <a:t>reny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valiany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isan’andro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asiany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Raha </a:t>
            </a:r>
            <a:r>
              <a:rPr lang="fr-FR" sz="8000" dirty="0" err="1">
                <a:latin typeface="Helvetica Inserat LT Std" panose="020B0806030702050204" pitchFamily="34" charset="0"/>
              </a:rPr>
              <a:t>sendra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manjo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tadidio</a:t>
            </a:r>
            <a:r>
              <a:rPr lang="fr-FR" sz="8000" dirty="0">
                <a:latin typeface="Helvetica Inserat LT Std" panose="020B0806030702050204" pitchFamily="34" charset="0"/>
              </a:rPr>
              <a:t> d’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Tadiavo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d’</a:t>
            </a:r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miandry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7999"/>
          </a:xfrm>
          <a:noFill/>
        </p:spPr>
        <p:txBody>
          <a:bodyPr anchor="ctr">
            <a:noAutofit/>
          </a:bodyPr>
          <a:lstStyle/>
          <a:p>
            <a:r>
              <a:rPr lang="en-US" sz="8000" dirty="0" smtClean="0">
                <a:effectLst>
                  <a:glow rad="101600">
                    <a:schemeClr val="bg1">
                      <a:alpha val="31000"/>
                    </a:schemeClr>
                  </a:glow>
                </a:effectLst>
                <a:latin typeface="Aller Display" panose="02000503000000020003" pitchFamily="2" charset="0"/>
              </a:rPr>
              <a:t>TADIAVO  JESOA</a:t>
            </a:r>
            <a:endParaRPr lang="fr-FR" sz="8000" dirty="0">
              <a:effectLst>
                <a:glow rad="101600">
                  <a:schemeClr val="bg1">
                    <a:alpha val="31000"/>
                  </a:schemeClr>
                </a:glo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438400"/>
            <a:ext cx="9144000" cy="44195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glow rad="228600">
                  <a:prstClr val="black">
                    <a:alpha val="40000"/>
                  </a:prstClr>
                </a:glow>
              </a:effectLst>
              <a:uLnTx/>
              <a:uFillTx/>
              <a:latin typeface="Aller Display" panose="02000503000000020003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53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Moa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entanao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zakanao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mandia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irery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lalan-tsarotra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Mahatsiaro </a:t>
            </a:r>
            <a:r>
              <a:rPr lang="fr-FR" sz="8000" dirty="0" err="1">
                <a:latin typeface="Helvetica Inserat LT Std" panose="020B0806030702050204" pitchFamily="34" charset="0"/>
              </a:rPr>
              <a:t>very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mahantra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Tadiavo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f’Izy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mitady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Moa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entanao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zakanao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mandia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irery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lalan-tsarotra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Mahatsiaro </a:t>
            </a:r>
            <a:r>
              <a:rPr lang="fr-FR" sz="8000" dirty="0" err="1">
                <a:latin typeface="Helvetica Inserat LT Std" panose="020B0806030702050204" pitchFamily="34" charset="0"/>
              </a:rPr>
              <a:t>very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mahantra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Tadiavo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f’Izy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mitady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Izay </a:t>
            </a:r>
            <a:r>
              <a:rPr lang="fr-FR" sz="8000" dirty="0" err="1">
                <a:latin typeface="Helvetica Inserat LT Std" panose="020B0806030702050204" pitchFamily="34" charset="0"/>
              </a:rPr>
              <a:t>vavaka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</a:t>
            </a:r>
            <a:r>
              <a:rPr lang="fr-FR" sz="8000" dirty="0">
                <a:latin typeface="Helvetica Inserat LT Std" panose="020B0806030702050204" pitchFamily="34" charset="0"/>
              </a:rPr>
              <a:t>-po, </a:t>
            </a:r>
            <a:r>
              <a:rPr lang="fr-FR" sz="8000" dirty="0" err="1">
                <a:latin typeface="Helvetica Inserat LT Std" panose="020B0806030702050204" pitchFamily="34" charset="0"/>
              </a:rPr>
              <a:t>reny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valiany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isan’andro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asiany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Raha </a:t>
            </a:r>
            <a:r>
              <a:rPr lang="fr-FR" sz="8000" dirty="0" err="1">
                <a:latin typeface="Helvetica Inserat LT Std" panose="020B0806030702050204" pitchFamily="34" charset="0"/>
              </a:rPr>
              <a:t>sendra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manjo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tadidio</a:t>
            </a:r>
            <a:r>
              <a:rPr lang="fr-FR" sz="8000" dirty="0">
                <a:latin typeface="Helvetica Inserat LT Std" panose="020B0806030702050204" pitchFamily="34" charset="0"/>
              </a:rPr>
              <a:t> d’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Tadiavo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d’</a:t>
            </a:r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miandry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Moa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mapivadik’atidoha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hoavinao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antenaina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hamoy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kivy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antsoy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ankehitriny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1374</TotalTime>
  <Words>107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Aller Display</vt:lpstr>
      <vt:lpstr>Arial</vt:lpstr>
      <vt:lpstr>Calibri</vt:lpstr>
      <vt:lpstr>Calibri Light</vt:lpstr>
      <vt:lpstr>Helvetica Inserat LT Std</vt:lpstr>
      <vt:lpstr>1_Thème Office</vt:lpstr>
      <vt:lpstr>2_Thème Office</vt:lpstr>
      <vt:lpstr>TADIAVO  JESOA</vt:lpstr>
      <vt:lpstr>Moa ny entanao ve, mila tsy ho zakanao Ka mandia irery, lalan-tsarotra ianao</vt:lpstr>
      <vt:lpstr>Mahatsiaro very sy mahantra ve ianao Tadiavo Jesoa f’Izy mitady anao</vt:lpstr>
      <vt:lpstr>Moa ny entanao ve, mila tsy ho zakanao Ka mandia irery, lalan-tsarotra ianao</vt:lpstr>
      <vt:lpstr>Mahatsiaro very sy mahantra ve ianao Tadiavo Jesoa f’Izy mitady anao</vt:lpstr>
      <vt:lpstr>Izay vavaka tena avy ao am-po, reny avokoa Ka valiany ianao isan’andro izao asiany soa</vt:lpstr>
      <vt:lpstr>Raha sendra manjo tadidio d’izao atao Tadiavo Jesoa d’Izy miandry anao</vt:lpstr>
      <vt:lpstr>Moa ny fiainanao ve mapivadik’atidoha Ny hoavinao ve tsy azo antenaina koa</vt:lpstr>
      <vt:lpstr>Efa mila hamoy fo sady ho kivy ve ianao Jesoa no antsoy izao ankehitriny izao</vt:lpstr>
      <vt:lpstr>Moa ny fiainanao ve mapivadik’atidoha Ny hoavinao ve tsy azo antenaina koa</vt:lpstr>
      <vt:lpstr>Efa mila hamoy fo sady ho kivy ve ianao Jesoa no antsoy izao ankehitriny izao</vt:lpstr>
      <vt:lpstr>Izay vavaka tena avy ao am-po, reny avokoa Ka valiany ianao isan’andro izao asiany soa</vt:lpstr>
      <vt:lpstr>Raha sendra manjo tadidio d’izao atao Tadiavo Jesoa d’Izy miandry anao</vt:lpstr>
      <vt:lpstr>Izay vavaka tena avy ao am-po, reny avokoa Ka valiany ianao isan’andro izao asiany soa</vt:lpstr>
      <vt:lpstr>Raha sendra manjo tadidio d’izao atao Tadiavo Jesoa d’Izy miandry anao</vt:lpstr>
      <vt:lpstr>TADIAVO  JESOA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121</cp:revision>
  <dcterms:created xsi:type="dcterms:W3CDTF">2021-01-17T03:08:46Z</dcterms:created>
  <dcterms:modified xsi:type="dcterms:W3CDTF">2023-10-29T17:19:13Z</dcterms:modified>
</cp:coreProperties>
</file>