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7956-9558-454C-A0E8-2BCE5A4D074A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3A58-BEAF-4EDB-B2E3-E21BD56BD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92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7956-9558-454C-A0E8-2BCE5A4D074A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3A58-BEAF-4EDB-B2E3-E21BD56BD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7956-9558-454C-A0E8-2BCE5A4D074A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3A58-BEAF-4EDB-B2E3-E21BD56BD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02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7956-9558-454C-A0E8-2BCE5A4D074A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3A58-BEAF-4EDB-B2E3-E21BD56BD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65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7956-9558-454C-A0E8-2BCE5A4D074A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3A58-BEAF-4EDB-B2E3-E21BD56BD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81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7956-9558-454C-A0E8-2BCE5A4D074A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3A58-BEAF-4EDB-B2E3-E21BD56BD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6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7956-9558-454C-A0E8-2BCE5A4D074A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3A58-BEAF-4EDB-B2E3-E21BD56BD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62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7956-9558-454C-A0E8-2BCE5A4D074A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3A58-BEAF-4EDB-B2E3-E21BD56BD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90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7956-9558-454C-A0E8-2BCE5A4D074A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3A58-BEAF-4EDB-B2E3-E21BD56BD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21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7956-9558-454C-A0E8-2BCE5A4D074A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3A58-BEAF-4EDB-B2E3-E21BD56BD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80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7956-9558-454C-A0E8-2BCE5A4D074A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3A58-BEAF-4EDB-B2E3-E21BD56BD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85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A7956-9558-454C-A0E8-2BCE5A4D074A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33A58-BEAF-4EDB-B2E3-E21BD56BD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09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Tiako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loatra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–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Mialy</a:t>
            </a:r>
            <a:r>
              <a:rPr lang="fr-FR" sz="8000" dirty="0" smtClean="0">
                <a:latin typeface="Helvetica Inserat LT Std" panose="020B0806030702050204" pitchFamily="34" charset="0"/>
              </a:rPr>
              <a:t> RAKOTOMAMONJY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49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Lavitry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ahiahy</a:t>
            </a:r>
            <a:r>
              <a:rPr lang="fr-FR" sz="8000" dirty="0" smtClean="0"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ravoravo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fanahy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ampy</a:t>
            </a:r>
            <a:r>
              <a:rPr lang="fr-FR" sz="8000" dirty="0" smtClean="0"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ahy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tokoa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fahasoavanao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93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Tena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soa</a:t>
            </a:r>
            <a:r>
              <a:rPr lang="fr-FR" sz="8000" dirty="0" smtClean="0"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tsara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loatra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e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fitantananao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fiainanay</a:t>
            </a:r>
            <a:r>
              <a:rPr lang="fr-FR" sz="8000" dirty="0" smtClean="0"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matoa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mivoatra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e 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notahianao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65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Na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nisedra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mahamay</a:t>
            </a:r>
            <a:r>
              <a:rPr lang="fr-FR" sz="8000" dirty="0" smtClean="0"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nenjehina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aza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indraindray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lavo</a:t>
            </a:r>
            <a:r>
              <a:rPr lang="fr-FR" sz="8000" dirty="0" smtClean="0">
                <a:latin typeface="Helvetica Inserat LT Std" panose="020B0806030702050204" pitchFamily="34" charset="0"/>
              </a:rPr>
              <a:t> 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nijoro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niady</a:t>
            </a:r>
            <a:r>
              <a:rPr lang="fr-FR" sz="8000" dirty="0" smtClean="0"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anay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9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mbola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hatoky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Hifikitra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Aminao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mahavita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afatsy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Jesoa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tia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67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velirano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hataonay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Aminao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hivadika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Aminao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zahay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MANDRAKIZAY DORIA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2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mbola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hatoky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Hifikitra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Aminao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mahavita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afatsy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Jesoa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tia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68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velirano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hataonay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Aminao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hivadika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Aminao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zahay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MANDRAKIZAY DORIA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65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Tiako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loatra</a:t>
            </a:r>
            <a:r>
              <a:rPr lang="fr-FR" sz="8000" dirty="0" smtClean="0"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tiako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loatra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e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fitiavanao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Jesoa</a:t>
            </a:r>
            <a:r>
              <a:rPr lang="fr-FR" sz="8000" dirty="0" smtClean="0">
                <a:latin typeface="Helvetica Inserat LT Std" panose="020B0806030702050204" pitchFamily="34" charset="0"/>
              </a:rPr>
              <a:t>, mamy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loatra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e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eo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anilanao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89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Lavitry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ahiahy</a:t>
            </a:r>
            <a:r>
              <a:rPr lang="fr-FR" sz="8000" dirty="0" smtClean="0"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ravoravo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fanahy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ampy</a:t>
            </a:r>
            <a:r>
              <a:rPr lang="fr-FR" sz="8000" dirty="0" smtClean="0"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ahy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tokoa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fahasoavanao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42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Tena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soa</a:t>
            </a:r>
            <a:r>
              <a:rPr lang="fr-FR" sz="8000" dirty="0" smtClean="0"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tsara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loatra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e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fitantananao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fiainanay</a:t>
            </a:r>
            <a:r>
              <a:rPr lang="fr-FR" sz="8000" dirty="0" smtClean="0"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matoa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mivoatra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e 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notahianao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39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Na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nisedra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mahamay</a:t>
            </a:r>
            <a:r>
              <a:rPr lang="fr-FR" sz="8000" dirty="0" smtClean="0"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nenjehina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aza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indraindray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lavo</a:t>
            </a:r>
            <a:r>
              <a:rPr lang="fr-FR" sz="8000" dirty="0" smtClean="0">
                <a:latin typeface="Helvetica Inserat LT Std" panose="020B0806030702050204" pitchFamily="34" charset="0"/>
              </a:rPr>
              <a:t> 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nijoro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niady</a:t>
            </a:r>
            <a:r>
              <a:rPr lang="fr-FR" sz="8000" dirty="0" smtClean="0"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anay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2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mbola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hatoky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Hifikitra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Aminao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mahavita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afatsy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Jesoa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tia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39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velirano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hataonay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Aminao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hivadika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Aminao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zahay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MANDRAKIZAY DORIA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3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Tiako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loatra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–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Mialy</a:t>
            </a:r>
            <a:r>
              <a:rPr lang="fr-FR" sz="8000" dirty="0">
                <a:latin typeface="Helvetica Inserat LT Std" panose="020B0806030702050204" pitchFamily="34" charset="0"/>
              </a:rPr>
              <a:t> RAKOTOMAMONJY</a:t>
            </a:r>
          </a:p>
        </p:txBody>
      </p:sp>
    </p:spTree>
    <p:extLst>
      <p:ext uri="{BB962C8B-B14F-4D97-AF65-F5344CB8AC3E}">
        <p14:creationId xmlns:p14="http://schemas.microsoft.com/office/powerpoint/2010/main" val="341530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Tiako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loatra</a:t>
            </a:r>
            <a:r>
              <a:rPr lang="fr-FR" sz="8000" dirty="0" smtClean="0"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tiako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loatra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e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fitiavanao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Jesoa</a:t>
            </a:r>
            <a:r>
              <a:rPr lang="fr-FR" sz="8000" dirty="0" smtClean="0">
                <a:latin typeface="Helvetica Inserat LT Std" panose="020B0806030702050204" pitchFamily="34" charset="0"/>
              </a:rPr>
              <a:t>, mamy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loatra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hoa</a:t>
            </a:r>
            <a:r>
              <a:rPr lang="fr-FR" sz="8000" dirty="0" smtClean="0">
                <a:latin typeface="Helvetica Inserat LT Std" panose="020B0806030702050204" pitchFamily="34" charset="0"/>
              </a:rPr>
              <a:t> e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eo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anilanao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35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87</Words>
  <Application>Microsoft Office PowerPoint</Application>
  <PresentationFormat>Affichage à l'écran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 Inserat LT Std</vt:lpstr>
      <vt:lpstr>Thème Office</vt:lpstr>
      <vt:lpstr>Tiako loatra – Mialy RAKOTOMAMONJY</vt:lpstr>
      <vt:lpstr>Tiako loatra, tiako loatra e ny fitiavanao Ry Jesoa, mamy loatra e ny eo anilanao</vt:lpstr>
      <vt:lpstr>Lavitry ny ahiahy, ravoravo ny fanahy tena ampy ho ahy tokoa ny fahasoavanao</vt:lpstr>
      <vt:lpstr>Tena soa, tsara loatra e ny fitantananao ny fiainanay, matoa mivoatra e dia notahianao</vt:lpstr>
      <vt:lpstr>Na nisedra mahamay, nenjehina aza indraindray dia tsy lavo fa nijoro Ianao no niady ho anay</vt:lpstr>
      <vt:lpstr>Ka mbola hatoky Anao Hifikitra Aminao tsy misy mahavita anay afatsy Ianao ry Jesoa tia</vt:lpstr>
      <vt:lpstr>Ny velirano izay hataonay Aminao Tsy hivadika Aminao zahay MANDRAKIZAY DORIA</vt:lpstr>
      <vt:lpstr>Tiako loatra – Mialy RAKOTOMAMONJY</vt:lpstr>
      <vt:lpstr>Tiako loatra, tiako loatra e ny fitiavanao Ry Jesoa, mamy loatra hoa e ny eo anilanao</vt:lpstr>
      <vt:lpstr>Lavitry ny ahiahy, ravoravo ny fanahy tena ampy ho ahy tokoa ny fahasoavanao</vt:lpstr>
      <vt:lpstr>Tena soa, tsara loatra e ny fitantananao ny fiainanay, matoa mivoatra e dia notahianao</vt:lpstr>
      <vt:lpstr>Na nisedra mahamay, nenjehina aza indraindray dia tsy lavo fa nijoro Ianao no niady ho anay</vt:lpstr>
      <vt:lpstr>Ka mbola hatoky Anao Hifikitra Aminao tsy misy mahavita anay afatsy Ianao ry Jesoa tia</vt:lpstr>
      <vt:lpstr>Ny velirano izay hataonay Aminao Tsy hivadika Aminao zahay MANDRAKIZAY DORIA</vt:lpstr>
      <vt:lpstr>Ka mbola hatoky Anao Hifikitra Aminao tsy misy mahavita anay afatsy Ianao ry Jesoa tia</vt:lpstr>
      <vt:lpstr>Ny velirano izay hataonay Aminao Tsy hivadika Aminao zahay MANDRAKIZAY DORIA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TOMPO MASINA O!</dc:title>
  <dc:creator>ZAVAMANENOAKV</dc:creator>
  <cp:lastModifiedBy>tsiory</cp:lastModifiedBy>
  <cp:revision>9</cp:revision>
  <dcterms:created xsi:type="dcterms:W3CDTF">2022-04-30T07:53:05Z</dcterms:created>
  <dcterms:modified xsi:type="dcterms:W3CDTF">2023-10-29T17:17:59Z</dcterms:modified>
</cp:coreProperties>
</file>