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9" r:id="rId3"/>
    <p:sldId id="280" r:id="rId4"/>
    <p:sldId id="289" r:id="rId5"/>
    <p:sldId id="290" r:id="rId6"/>
    <p:sldId id="281" r:id="rId7"/>
    <p:sldId id="282" r:id="rId8"/>
    <p:sldId id="283" r:id="rId9"/>
    <p:sldId id="284" r:id="rId10"/>
    <p:sldId id="291" r:id="rId11"/>
    <p:sldId id="292" r:id="rId12"/>
    <p:sldId id="294" r:id="rId13"/>
    <p:sldId id="295" r:id="rId14"/>
    <p:sldId id="296" r:id="rId15"/>
    <p:sldId id="293" r:id="rId16"/>
    <p:sldId id="285" r:id="rId17"/>
    <p:sldId id="28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2E471D"/>
    <a:srgbClr val="CC0066"/>
    <a:srgbClr val="F2C835"/>
    <a:srgbClr val="361B00"/>
    <a:srgbClr val="3E1F00"/>
    <a:srgbClr val="663300"/>
    <a:srgbClr val="461E64"/>
    <a:srgbClr val="5D2884"/>
    <a:srgbClr val="797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7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7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76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33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76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2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50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3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62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77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1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08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Bebas Neue Book" panose="00000500000000000000" pitchFamily="2" charset="0"/>
              </a:rPr>
              <a:t>TSOFY NY </a:t>
            </a:r>
            <a:r>
              <a:rPr lang="fr-FR" sz="8000" dirty="0" smtClean="0">
                <a:latin typeface="Bebas Neue Book" panose="00000500000000000000" pitchFamily="2" charset="0"/>
              </a:rPr>
              <a:t>ANJOMARA </a:t>
            </a:r>
            <a:br>
              <a:rPr lang="fr-FR" sz="8000" dirty="0" smtClean="0">
                <a:latin typeface="Bebas Neue Book" panose="00000500000000000000" pitchFamily="2" charset="0"/>
              </a:rPr>
            </a:br>
            <a:r>
              <a:rPr lang="fr-FR" sz="8000" dirty="0"/>
              <a:t>Joseph </a:t>
            </a:r>
            <a:r>
              <a:rPr lang="fr-FR" sz="8000" dirty="0" err="1"/>
              <a:t>D'af</a:t>
            </a:r>
            <a:endParaRPr lang="fr-FR" sz="8000" dirty="0">
              <a:solidFill>
                <a:schemeClr val="tx1"/>
              </a:solidFill>
              <a:latin typeface="Bebas Neue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Tsofy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anjomara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Gasikara</a:t>
            </a:r>
            <a:r>
              <a:rPr lang="fr-FR" sz="8000" dirty="0">
                <a:latin typeface="Helvetica Inserat LT Std" panose="020B0806030702050204" pitchFamily="34" charset="0"/>
              </a:rPr>
              <a:t> e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Velaro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lambanao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Madagasikara</a:t>
            </a:r>
            <a:r>
              <a:rPr lang="fr-FR" sz="8000" dirty="0">
                <a:latin typeface="Helvetica Inserat LT Std" panose="020B0806030702050204" pitchFamily="34" charset="0"/>
              </a:rPr>
              <a:t> e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16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Hidiran'ny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Tompotsika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Voninahitra</a:t>
            </a:r>
            <a:r>
              <a:rPr lang="fr-FR" sz="8000" dirty="0">
                <a:latin typeface="Helvetica Inserat LT Std" panose="020B0806030702050204" pitchFamily="34" charset="0"/>
              </a:rPr>
              <a:t> e </a:t>
            </a:r>
            <a:r>
              <a:rPr lang="fr-FR" sz="8000" dirty="0" err="1">
                <a:latin typeface="Helvetica Inserat LT Std" panose="020B0806030702050204" pitchFamily="34" charset="0"/>
              </a:rPr>
              <a:t>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Madagasikara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1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Tsofy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anjomara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Gasikara</a:t>
            </a:r>
            <a:r>
              <a:rPr lang="fr-FR" sz="8000" dirty="0">
                <a:latin typeface="Helvetica Inserat LT Std" panose="020B0806030702050204" pitchFamily="34" charset="0"/>
              </a:rPr>
              <a:t> e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Velaro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lambanao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Madagasikara</a:t>
            </a:r>
            <a:r>
              <a:rPr lang="fr-FR" sz="8000" dirty="0">
                <a:latin typeface="Helvetica Inserat LT Std" panose="020B0806030702050204" pitchFamily="34" charset="0"/>
              </a:rPr>
              <a:t> e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10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Hidiran'ny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Tompotsika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Voninahitra</a:t>
            </a:r>
            <a:r>
              <a:rPr lang="fr-FR" sz="8000" dirty="0">
                <a:latin typeface="Helvetica Inserat LT Std" panose="020B0806030702050204" pitchFamily="34" charset="0"/>
              </a:rPr>
              <a:t> e </a:t>
            </a:r>
            <a:r>
              <a:rPr lang="fr-FR" sz="8000" dirty="0" err="1">
                <a:latin typeface="Helvetica Inserat LT Std" panose="020B0806030702050204" pitchFamily="34" charset="0"/>
              </a:rPr>
              <a:t>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Madagasikara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62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Malagasy </a:t>
            </a:r>
            <a:r>
              <a:rPr lang="fr-FR" sz="8000" dirty="0" err="1">
                <a:latin typeface="Helvetica Inserat LT Std" panose="020B0806030702050204" pitchFamily="34" charset="0"/>
              </a:rPr>
              <a:t>hitoetra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Fanatrehany</a:t>
            </a:r>
            <a:r>
              <a:rPr lang="fr-FR" sz="8000" dirty="0">
                <a:latin typeface="Helvetica Inserat LT Std" panose="020B0806030702050204" pitchFamily="34" charset="0"/>
              </a:rPr>
              <a:t> e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am-pon'ny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gasy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fiaran'ny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fanekena</a:t>
            </a:r>
            <a:r>
              <a:rPr lang="fr-FR" sz="8000" dirty="0">
                <a:latin typeface="Helvetica Inserat LT Std" panose="020B0806030702050204" pitchFamily="34" charset="0"/>
              </a:rPr>
              <a:t> e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70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zanaboriky</a:t>
            </a:r>
            <a:r>
              <a:rPr lang="fr-FR" sz="8000" dirty="0">
                <a:latin typeface="Helvetica Inserat LT Std" panose="020B0806030702050204" pitchFamily="34" charset="0"/>
              </a:rPr>
              <a:t> e </a:t>
            </a:r>
            <a:r>
              <a:rPr lang="fr-FR" sz="8000" dirty="0" err="1">
                <a:latin typeface="Helvetica Inserat LT Std" panose="020B0806030702050204" pitchFamily="34" charset="0"/>
              </a:rPr>
              <a:t>fitondra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Voninahiny</a:t>
            </a:r>
            <a:r>
              <a:rPr lang="fr-FR" sz="8000" dirty="0">
                <a:latin typeface="Helvetica Inserat LT Std" panose="020B0806030702050204" pitchFamily="34" charset="0"/>
              </a:rPr>
              <a:t> e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Madagasikara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51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Malagasy no </a:t>
            </a:r>
            <a:r>
              <a:rPr lang="fr-FR" sz="8000" dirty="0" err="1">
                <a:latin typeface="Helvetica Inserat LT Std" panose="020B0806030702050204" pitchFamily="34" charset="0"/>
              </a:rPr>
              <a:t>manandratra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fiderana</a:t>
            </a:r>
            <a:r>
              <a:rPr lang="fr-FR" sz="8000" dirty="0">
                <a:latin typeface="Helvetica Inserat LT Std" panose="020B0806030702050204" pitchFamily="34" charset="0"/>
              </a:rPr>
              <a:t> e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Isika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gasy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lohan'ny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fihirana</a:t>
            </a:r>
            <a:r>
              <a:rPr lang="fr-FR" sz="8000" dirty="0">
                <a:latin typeface="Helvetica Inserat LT Std" panose="020B0806030702050204" pitchFamily="34" charset="0"/>
              </a:rPr>
              <a:t> e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58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Hitsenana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e,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Tompon'ny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fahazavana</a:t>
            </a:r>
            <a:r>
              <a:rPr lang="fr-FR" sz="8000" dirty="0">
                <a:latin typeface="Helvetica Inserat LT Std" panose="020B0806030702050204" pitchFamily="34" charset="0"/>
              </a:rPr>
              <a:t> e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Jesosy</a:t>
            </a:r>
            <a:r>
              <a:rPr lang="fr-FR" sz="8000" dirty="0">
                <a:latin typeface="Helvetica Inserat LT Std" panose="020B0806030702050204" pitchFamily="34" charset="0"/>
              </a:rPr>
              <a:t> ô! </a:t>
            </a:r>
            <a:r>
              <a:rPr lang="fr-FR" sz="8000" dirty="0" err="1">
                <a:latin typeface="Helvetica Inserat LT Std" panose="020B0806030702050204" pitchFamily="34" charset="0"/>
              </a:rPr>
              <a:t>mandroso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Tanàna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Tsofy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anjomara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Gasikara</a:t>
            </a:r>
            <a:r>
              <a:rPr lang="fr-FR" sz="8000" dirty="0">
                <a:latin typeface="Helvetica Inserat LT Std" panose="020B0806030702050204" pitchFamily="34" charset="0"/>
              </a:rPr>
              <a:t> e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Velaro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lambanao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Madagasikara</a:t>
            </a:r>
            <a:r>
              <a:rPr lang="fr-FR" sz="8000" dirty="0">
                <a:latin typeface="Helvetica Inserat LT Std" panose="020B0806030702050204" pitchFamily="34" charset="0"/>
              </a:rPr>
              <a:t> e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Hidiran'ny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Tompotsika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Voninahitra</a:t>
            </a:r>
            <a:r>
              <a:rPr lang="fr-FR" sz="8000" dirty="0">
                <a:latin typeface="Helvetica Inserat LT Std" panose="020B0806030702050204" pitchFamily="34" charset="0"/>
              </a:rPr>
              <a:t> e </a:t>
            </a:r>
            <a:r>
              <a:rPr lang="fr-FR" sz="8000" dirty="0" err="1">
                <a:latin typeface="Helvetica Inserat LT Std" panose="020B0806030702050204" pitchFamily="34" charset="0"/>
              </a:rPr>
              <a:t>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Madagasikara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89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Tsofy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anjomara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Gasikara</a:t>
            </a:r>
            <a:r>
              <a:rPr lang="fr-FR" sz="8000" dirty="0">
                <a:latin typeface="Helvetica Inserat LT Std" panose="020B0806030702050204" pitchFamily="34" charset="0"/>
              </a:rPr>
              <a:t> e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Velaro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lambanao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Madagasikara</a:t>
            </a:r>
            <a:r>
              <a:rPr lang="fr-FR" sz="8000" dirty="0">
                <a:latin typeface="Helvetica Inserat LT Std" panose="020B0806030702050204" pitchFamily="34" charset="0"/>
              </a:rPr>
              <a:t> e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Tsofy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anjomara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Gasikara</a:t>
            </a:r>
            <a:r>
              <a:rPr lang="fr-FR" sz="8000" dirty="0">
                <a:latin typeface="Helvetica Inserat LT Std" panose="020B0806030702050204" pitchFamily="34" charset="0"/>
              </a:rPr>
              <a:t> e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Velaro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lambanao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Madagasikara</a:t>
            </a:r>
            <a:r>
              <a:rPr lang="fr-FR" sz="8000" dirty="0">
                <a:latin typeface="Helvetica Inserat LT Std" panose="020B0806030702050204" pitchFamily="34" charset="0"/>
              </a:rPr>
              <a:t> e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90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Hidiran'ny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Tompotsika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Voninahitra</a:t>
            </a:r>
            <a:r>
              <a:rPr lang="fr-FR" sz="8000" dirty="0">
                <a:latin typeface="Helvetica Inserat LT Std" panose="020B0806030702050204" pitchFamily="34" charset="0"/>
              </a:rPr>
              <a:t> e </a:t>
            </a:r>
            <a:r>
              <a:rPr lang="fr-FR" sz="8000" dirty="0" err="1">
                <a:latin typeface="Helvetica Inserat LT Std" panose="020B0806030702050204" pitchFamily="34" charset="0"/>
              </a:rPr>
              <a:t>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Madagasikara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49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Tsofy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anjomara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Gasikara</a:t>
            </a:r>
            <a:r>
              <a:rPr lang="fr-FR" sz="8000" dirty="0">
                <a:latin typeface="Helvetica Inserat LT Std" panose="020B0806030702050204" pitchFamily="34" charset="0"/>
              </a:rPr>
              <a:t> e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Velaro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lambanao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Madagasikara</a:t>
            </a:r>
            <a:r>
              <a:rPr lang="fr-FR" sz="8000" dirty="0">
                <a:latin typeface="Helvetica Inserat LT Std" panose="020B0806030702050204" pitchFamily="34" charset="0"/>
              </a:rPr>
              <a:t> e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Hidiran'ny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Tompotsika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Voninahitra</a:t>
            </a:r>
            <a:r>
              <a:rPr lang="fr-FR" sz="8000" dirty="0">
                <a:latin typeface="Helvetica Inserat LT Std" panose="020B0806030702050204" pitchFamily="34" charset="0"/>
              </a:rPr>
              <a:t> e </a:t>
            </a:r>
            <a:r>
              <a:rPr lang="fr-FR" sz="8000" dirty="0" err="1">
                <a:latin typeface="Helvetica Inserat LT Std" panose="020B0806030702050204" pitchFamily="34" charset="0"/>
              </a:rPr>
              <a:t>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Madagasikara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3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Tsofy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anjomara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Gasikara</a:t>
            </a:r>
            <a:r>
              <a:rPr lang="fr-FR" sz="8000" dirty="0">
                <a:latin typeface="Helvetica Inserat LT Std" panose="020B0806030702050204" pitchFamily="34" charset="0"/>
              </a:rPr>
              <a:t> e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Velaro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lambanao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Madagasikara</a:t>
            </a:r>
            <a:r>
              <a:rPr lang="fr-FR" sz="8000" dirty="0">
                <a:latin typeface="Helvetica Inserat LT Std" panose="020B0806030702050204" pitchFamily="34" charset="0"/>
              </a:rPr>
              <a:t> e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62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Hidiran'ny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Tompotsika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Voninahitra</a:t>
            </a:r>
            <a:r>
              <a:rPr lang="fr-FR" sz="8000" dirty="0">
                <a:latin typeface="Helvetica Inserat LT Std" panose="020B0806030702050204" pitchFamily="34" charset="0"/>
              </a:rPr>
              <a:t> e </a:t>
            </a:r>
            <a:r>
              <a:rPr lang="fr-FR" sz="8000" dirty="0" err="1">
                <a:latin typeface="Helvetica Inserat LT Std" panose="020B0806030702050204" pitchFamily="34" charset="0"/>
              </a:rPr>
              <a:t>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Madagasikara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95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Hidiran'ny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Tompotsika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Voninahitra</a:t>
            </a:r>
            <a:r>
              <a:rPr lang="fr-FR" sz="8000" dirty="0">
                <a:latin typeface="Helvetica Inserat LT Std" panose="020B0806030702050204" pitchFamily="34" charset="0"/>
              </a:rPr>
              <a:t> e </a:t>
            </a:r>
            <a:r>
              <a:rPr lang="fr-FR" sz="8000" dirty="0" err="1">
                <a:latin typeface="Helvetica Inserat LT Std" panose="020B0806030702050204" pitchFamily="34" charset="0"/>
              </a:rPr>
              <a:t>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Madagasikara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Tsofy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anjomara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Gasikara</a:t>
            </a:r>
            <a:r>
              <a:rPr lang="fr-FR" sz="8000" dirty="0">
                <a:latin typeface="Helvetica Inserat LT Std" panose="020B0806030702050204" pitchFamily="34" charset="0"/>
              </a:rPr>
              <a:t> e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Velaro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lambanao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Madagasikara</a:t>
            </a:r>
            <a:r>
              <a:rPr lang="fr-FR" sz="8000" dirty="0">
                <a:latin typeface="Helvetica Inserat LT Std" panose="020B0806030702050204" pitchFamily="34" charset="0"/>
              </a:rPr>
              <a:t> e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3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Hidiran'ny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Tompotsika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Voninahitra</a:t>
            </a:r>
            <a:r>
              <a:rPr lang="fr-FR" sz="8000" dirty="0">
                <a:latin typeface="Helvetica Inserat LT Std" panose="020B0806030702050204" pitchFamily="34" charset="0"/>
              </a:rPr>
              <a:t> e </a:t>
            </a:r>
            <a:r>
              <a:rPr lang="fr-FR" sz="8000" dirty="0" err="1">
                <a:latin typeface="Helvetica Inserat LT Std" panose="020B0806030702050204" pitchFamily="34" charset="0"/>
              </a:rPr>
              <a:t>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Madagasikara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2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Kristy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Mpanjakan'ny</a:t>
            </a:r>
            <a:r>
              <a:rPr lang="fr-FR" sz="8000" dirty="0">
                <a:latin typeface="Helvetica Inserat LT Std" panose="020B0806030702050204" pitchFamily="34" charset="0"/>
              </a:rPr>
              <a:t> Malagasy e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Malagasy </a:t>
            </a:r>
            <a:r>
              <a:rPr lang="fr-FR" sz="8000" dirty="0" err="1">
                <a:latin typeface="Helvetica Inserat LT Std" panose="020B0806030702050204" pitchFamily="34" charset="0"/>
              </a:rPr>
              <a:t>maro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nandray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Filazantsara</a:t>
            </a:r>
            <a:r>
              <a:rPr lang="fr-FR" sz="8000" dirty="0">
                <a:latin typeface="Helvetica Inserat LT Std" panose="020B0806030702050204" pitchFamily="34" charset="0"/>
              </a:rPr>
              <a:t> e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27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Maritiora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gasy</a:t>
            </a:r>
            <a:r>
              <a:rPr lang="fr-FR" sz="8000" dirty="0">
                <a:latin typeface="Helvetica Inserat LT Std" panose="020B0806030702050204" pitchFamily="34" charset="0"/>
              </a:rPr>
              <a:t> e </a:t>
            </a:r>
            <a:r>
              <a:rPr lang="fr-FR" sz="8000" dirty="0" err="1">
                <a:latin typeface="Helvetica Inserat LT Std" panose="020B0806030702050204" pitchFamily="34" charset="0"/>
              </a:rPr>
              <a:t>miady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ady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tsara</a:t>
            </a:r>
            <a:r>
              <a:rPr lang="fr-FR" sz="8000" dirty="0">
                <a:latin typeface="Helvetica Inserat LT Std" panose="020B0806030702050204" pitchFamily="34" charset="0"/>
              </a:rPr>
              <a:t> e </a:t>
            </a:r>
            <a:r>
              <a:rPr lang="fr-FR" sz="8000" dirty="0" err="1">
                <a:latin typeface="Helvetica Inserat LT Std" panose="020B0806030702050204" pitchFamily="34" charset="0"/>
              </a:rPr>
              <a:t>e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Madagasikara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Malagasy no </a:t>
            </a:r>
            <a:r>
              <a:rPr lang="fr-FR" sz="8000" dirty="0" err="1">
                <a:latin typeface="Helvetica Inserat LT Std" panose="020B0806030702050204" pitchFamily="34" charset="0"/>
              </a:rPr>
              <a:t>manandratra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fiderana</a:t>
            </a:r>
            <a:r>
              <a:rPr lang="fr-FR" sz="8000" dirty="0">
                <a:latin typeface="Helvetica Inserat LT Std" panose="020B0806030702050204" pitchFamily="34" charset="0"/>
              </a:rPr>
              <a:t> e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Isika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gasy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lohan'ny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fihirana</a:t>
            </a:r>
            <a:r>
              <a:rPr lang="fr-FR" sz="8000" dirty="0">
                <a:latin typeface="Helvetica Inserat LT Std" panose="020B0806030702050204" pitchFamily="34" charset="0"/>
              </a:rPr>
              <a:t> e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Hitsenana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e,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Tompon'ny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fahazavana</a:t>
            </a:r>
            <a:r>
              <a:rPr lang="fr-FR" sz="8000" dirty="0">
                <a:latin typeface="Helvetica Inserat LT Std" panose="020B0806030702050204" pitchFamily="34" charset="0"/>
              </a:rPr>
              <a:t> e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Jesosy</a:t>
            </a:r>
            <a:r>
              <a:rPr lang="fr-FR" sz="8000" dirty="0">
                <a:latin typeface="Helvetica Inserat LT Std" panose="020B0806030702050204" pitchFamily="34" charset="0"/>
              </a:rPr>
              <a:t> ô! </a:t>
            </a:r>
            <a:r>
              <a:rPr lang="fr-FR" sz="8000" dirty="0" err="1">
                <a:latin typeface="Helvetica Inserat LT Std" panose="020B0806030702050204" pitchFamily="34" charset="0"/>
              </a:rPr>
              <a:t>mandroso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Tanàna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79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891</TotalTime>
  <Words>112</Words>
  <Application>Microsoft Office PowerPoint</Application>
  <PresentationFormat>Affichage à l'écran (4:3)</PresentationFormat>
  <Paragraphs>25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Bebas Neue Book</vt:lpstr>
      <vt:lpstr>Calibri</vt:lpstr>
      <vt:lpstr>Calibri Light</vt:lpstr>
      <vt:lpstr>Helvetica Inserat LT Std</vt:lpstr>
      <vt:lpstr>Thème Office</vt:lpstr>
      <vt:lpstr>TSOFY NY ANJOMARA  Joseph D'af</vt:lpstr>
      <vt:lpstr> Tsofy ny anjomara ry Gasikara e Velaro ny lambanao Madagasikara e </vt:lpstr>
      <vt:lpstr>Hidiran'ny Tompotsika amin'ny Voninahitra e e Madagasikara</vt:lpstr>
      <vt:lpstr> Tsofy ny anjomara ry Gasikara e Velaro ny lambanao Madagasikara e </vt:lpstr>
      <vt:lpstr>Hidiran'ny Tompotsika amin'ny Voninahitra e e Madagasikara</vt:lpstr>
      <vt:lpstr>Kristy Mpanjakan'ny Malagasy e Malagasy maro nandray ny Filazantsara e</vt:lpstr>
      <vt:lpstr>Maritiora gasy e miady ny ady tsara e e Ie Madagasikara</vt:lpstr>
      <vt:lpstr>Malagasy no manandratra ny fiderana e Isika gasy no lohan'ny fihirana e</vt:lpstr>
      <vt:lpstr>Hitsenana anao e, ilay Tompon'ny fahazavana e Jesosy ô! mandroso amin'ny Tanàna</vt:lpstr>
      <vt:lpstr> Tsofy ny anjomara ry Gasikara e Velaro ny lambanao Madagasikara e </vt:lpstr>
      <vt:lpstr>Hidiran'ny Tompotsika amin'ny Voninahitra e e Madagasikara</vt:lpstr>
      <vt:lpstr> Tsofy ny anjomara ry Gasikara e Velaro ny lambanao Madagasikara e </vt:lpstr>
      <vt:lpstr>Hidiran'ny Tompotsika amin'ny Voninahitra e e Madagasikara</vt:lpstr>
      <vt:lpstr>Malagasy hitoetra amin'ny Fanatrehany e Ao am-pon'ny gasy ny fiaran'ny fanekena e</vt:lpstr>
      <vt:lpstr>Ho zanaboriky e fitondra amin'ny Voninahiny e Ie Madagasikara</vt:lpstr>
      <vt:lpstr>Malagasy no manandratra ny fiderana e Isika gasy no lohan'ny fihirana e</vt:lpstr>
      <vt:lpstr>Hitsenana anao e, ilay Tompon'ny fahazavana e Jesosy ô! mandroso amin'ny Tanàna </vt:lpstr>
      <vt:lpstr> Tsofy ny anjomara ry Gasikara e Velaro ny lambanao Madagasikara e </vt:lpstr>
      <vt:lpstr>Hidiran'ny Tompotsika amin'ny Voninahitra e e Madagasikara</vt:lpstr>
      <vt:lpstr> Tsofy ny anjomara ry Gasikara e Velaro ny lambanao Madagasikara e </vt:lpstr>
      <vt:lpstr>Hidiran'ny Tompotsika amin'ny Voninahitra e e Madagasikara</vt:lpstr>
      <vt:lpstr> Tsofy ny anjomara ry Gasikara e Velaro ny lambanao Madagasikara e </vt:lpstr>
      <vt:lpstr>Hidiran'ny Tompotsika amin'ny Voninahitra e e Madagasikara</vt:lpstr>
      <vt:lpstr> Tsofy ny anjomara ry Gasikara e Velaro ny lambanao Madagasikara e </vt:lpstr>
      <vt:lpstr>Hidiran'ny Tompotsika amin'ny Voninahitra e e Madagasikara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Teny mampahery Anio</dc:title>
  <dc:creator>ASUS</dc:creator>
  <cp:lastModifiedBy>tsiory</cp:lastModifiedBy>
  <cp:revision>84</cp:revision>
  <dcterms:created xsi:type="dcterms:W3CDTF">2021-01-17T03:08:46Z</dcterms:created>
  <dcterms:modified xsi:type="dcterms:W3CDTF">2023-10-29T17:20:25Z</dcterms:modified>
</cp:coreProperties>
</file>