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3" r:id="rId6"/>
    <p:sldId id="285" r:id="rId7"/>
    <p:sldId id="286" r:id="rId8"/>
    <p:sldId id="287" r:id="rId9"/>
    <p:sldId id="291" r:id="rId10"/>
    <p:sldId id="292" r:id="rId11"/>
    <p:sldId id="293" r:id="rId12"/>
    <p:sldId id="288" r:id="rId13"/>
    <p:sldId id="289" r:id="rId14"/>
    <p:sldId id="290" r:id="rId15"/>
    <p:sldId id="284" r:id="rId16"/>
    <p:sldId id="282" r:id="rId17"/>
    <p:sldId id="294" r:id="rId18"/>
    <p:sldId id="295" r:id="rId19"/>
    <p:sldId id="300" r:id="rId20"/>
    <p:sldId id="301" r:id="rId21"/>
    <p:sldId id="302" r:id="rId22"/>
    <p:sldId id="296" r:id="rId23"/>
    <p:sldId id="297" r:id="rId24"/>
    <p:sldId id="298" r:id="rId25"/>
    <p:sldId id="299" r:id="rId26"/>
    <p:sldId id="303" r:id="rId27"/>
    <p:sldId id="304" r:id="rId28"/>
    <p:sldId id="305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94" autoAdjust="0"/>
  </p:normalViewPr>
  <p:slideViewPr>
    <p:cSldViewPr snapToGrid="0">
      <p:cViewPr varScale="1">
        <p:scale>
          <a:sx n="68" d="100"/>
          <a:sy n="68" d="100"/>
        </p:scale>
        <p:origin x="12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i-FI" sz="8000" dirty="0">
                <a:latin typeface="Bebas Neue Book" panose="00000500000000000000" pitchFamily="2" charset="0"/>
              </a:rPr>
              <a:t>Tsy hangina (Joseph D'af (feat Mihanta)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manafaka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avelako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fotsiny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dia,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Mandrosoa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fiainako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'</a:t>
            </a:r>
            <a:r>
              <a:rPr lang="fr-FR" sz="8000" dirty="0" err="1">
                <a:latin typeface="Helvetica Inserat LT Std" panose="020B0806030702050204" pitchFamily="34" charset="0"/>
              </a:rPr>
              <a:t>Tady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hamely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fahoriana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'</a:t>
            </a:r>
            <a:r>
              <a:rPr lang="fr-FR" sz="8000" dirty="0" err="1">
                <a:latin typeface="Helvetica Inserat LT Std" panose="020B0806030702050204" pitchFamily="34" charset="0"/>
              </a:rPr>
              <a:t>Tady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hanimba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haizina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Tonga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ananako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Hananako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fahagagana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nahoana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sakatsakanana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hiantsoantso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anarany</a:t>
            </a:r>
            <a:r>
              <a:rPr lang="fr-FR" sz="8000" dirty="0">
                <a:latin typeface="Helvetica Inserat LT Std" panose="020B0806030702050204" pitchFamily="34" charset="0"/>
              </a:rPr>
              <a:t>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es-ES" sz="8000" dirty="0" err="1">
                <a:latin typeface="Helvetica Inserat LT Std" panose="020B0806030702050204" pitchFamily="34" charset="0"/>
              </a:rPr>
              <a:t>Ref</a:t>
            </a:r>
            <a:r>
              <a:rPr lang="es-ES" sz="8000" dirty="0">
                <a:latin typeface="Helvetica Inserat LT Std" panose="020B0806030702050204" pitchFamily="34" charset="0"/>
              </a:rPr>
              <a:t>:</a:t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 err="1">
                <a:latin typeface="Helvetica Inserat LT Std" panose="020B0806030702050204" pitchFamily="34" charset="0"/>
              </a:rPr>
              <a:t>Tsy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hangina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aho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satria</a:t>
            </a:r>
            <a:r>
              <a:rPr lang="es-ES" sz="8000" dirty="0">
                <a:latin typeface="Helvetica Inserat LT Std" panose="020B0806030702050204" pitchFamily="34" charset="0"/>
              </a:rPr>
              <a:t>,</a:t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 err="1">
                <a:latin typeface="Helvetica Inserat LT Std" panose="020B0806030702050204" pitchFamily="34" charset="0"/>
              </a:rPr>
              <a:t>Ianao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ilay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mahay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manasitrana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Hikiaka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manafaka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avelako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fotsiny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dia,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Mandrosoa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fiainako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es-ES" sz="8000" dirty="0" err="1">
                <a:latin typeface="Helvetica Inserat LT Std" panose="020B0806030702050204" pitchFamily="34" charset="0"/>
              </a:rPr>
              <a:t>Ref</a:t>
            </a:r>
            <a:r>
              <a:rPr lang="es-ES" sz="8000" dirty="0">
                <a:latin typeface="Helvetica Inserat LT Std" panose="020B0806030702050204" pitchFamily="34" charset="0"/>
              </a:rPr>
              <a:t>:</a:t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 err="1">
                <a:latin typeface="Helvetica Inserat LT Std" panose="020B0806030702050204" pitchFamily="34" charset="0"/>
              </a:rPr>
              <a:t>Tsy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hangina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aho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satria</a:t>
            </a:r>
            <a:r>
              <a:rPr lang="es-ES" sz="8000" dirty="0">
                <a:latin typeface="Helvetica Inserat LT Std" panose="020B0806030702050204" pitchFamily="34" charset="0"/>
              </a:rPr>
              <a:t>,</a:t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 err="1">
                <a:latin typeface="Helvetica Inserat LT Std" panose="020B0806030702050204" pitchFamily="34" charset="0"/>
              </a:rPr>
              <a:t>Ianao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ilay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mahay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manasitrana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Taona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maromaro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niaretana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Tao </a:t>
            </a:r>
            <a:r>
              <a:rPr lang="fr-FR" sz="8000" dirty="0" err="1">
                <a:latin typeface="Helvetica Inserat LT Std" panose="020B0806030702050204" pitchFamily="34" charset="0"/>
              </a:rPr>
              <a:t>anaty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fahajambana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Hikiaka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manafaka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avelako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fotsiny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dia,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Mandrosoa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fiainako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Andriamanitro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mahery</a:t>
            </a:r>
            <a:r>
              <a:rPr lang="fr-FR" sz="8000" dirty="0">
                <a:latin typeface="Helvetica Inserat LT Std" panose="020B0806030702050204" pitchFamily="34" charset="0"/>
              </a:rPr>
              <a:t>, ...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manohana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irery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 ...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iiih</a:t>
            </a:r>
            <a:r>
              <a:rPr lang="fr-FR" sz="8000" dirty="0">
                <a:latin typeface="Helvetica Inserat LT Std" panose="020B0806030702050204" pitchFamily="34" charset="0"/>
              </a:rPr>
              <a:t>!!!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>
                <a:latin typeface="Helvetica Inserat LT Std" panose="020B0806030702050204" pitchFamily="34" charset="0"/>
              </a:rPr>
              <a:t>: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hangina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manasitrana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Hikiaka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manafaka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avelako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fotsiny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dia,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Mandrosoa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fiainako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avelako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fotsiny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dia,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Mandrosoa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fiainako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nahita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lalan-kombana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nafantatra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fahazavana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tompon'ny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fahagagana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nahoana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sakatsakanana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hiantsoantso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anarany</a:t>
            </a:r>
            <a:r>
              <a:rPr lang="fr-FR" sz="8000" dirty="0">
                <a:latin typeface="Helvetica Inserat LT Std" panose="020B0806030702050204" pitchFamily="34" charset="0"/>
              </a:rPr>
              <a:t>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 smtClean="0">
                <a:latin typeface="Helvetica Inserat LT Std" panose="020B0806030702050204" pitchFamily="34" charset="0"/>
              </a:rPr>
              <a:t>: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hangina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manasitrana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Hikiaka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manafaka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avelako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mandalo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fotsiny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mety</a:t>
            </a:r>
            <a:r>
              <a:rPr lang="fr-FR" sz="8000" dirty="0">
                <a:latin typeface="Helvetica Inserat LT Std" panose="020B0806030702050204" pitchFamily="34" charset="0"/>
              </a:rPr>
              <a:t> dia,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Mandrosoa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fiainako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 smtClean="0">
                <a:latin typeface="Helvetica Inserat LT Std" panose="020B0806030702050204" pitchFamily="34" charset="0"/>
              </a:rPr>
              <a:t>: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hangina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manasitrana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Hikiaka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133</Words>
  <Application>Microsoft Office PowerPoint</Application>
  <PresentationFormat>Affichage à l'écran (4:3)</PresentationFormat>
  <Paragraphs>28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Tsy hangina (Joseph D'af (feat Mihanta)</vt:lpstr>
      <vt:lpstr>Taona maromaro niaretana e! Tao anaty fahajambana</vt:lpstr>
      <vt:lpstr>Tsy nahita izay lalan-kombana e! Tsy nafantatra izay fahazavana e!</vt:lpstr>
      <vt:lpstr>Nefa reko mandalo izany e! Ilay tompon'ny fahagagana</vt:lpstr>
      <vt:lpstr>Ka nahoana no sakatsakanana e! Tsy hiantsoantso ny anarany!</vt:lpstr>
      <vt:lpstr>Ref: Tsy hangina aho satria, Ianao ilay mahay manasitrana Hikiaka aho satria,</vt:lpstr>
      <vt:lpstr>Ianao ilay mahay manafaka ahy Jesoa Kristy,</vt:lpstr>
      <vt:lpstr>Tsy avelako mandalo fotsiny Ianao Fa raha mba mety dia, Mandrosoa amin'ny fiainako.</vt:lpstr>
      <vt:lpstr>Ref: Tsy hangina aho satria, Ianao ilay mahay manasitrana Hikiaka aho satria,</vt:lpstr>
      <vt:lpstr>Ianao ilay mahay manafaka ahy Jesoa Kristy,</vt:lpstr>
      <vt:lpstr>Tsy avelako mandalo fotsiny Ianao Fa raha mba mety dia, Mandrosoa amin'ny fiainako.</vt:lpstr>
      <vt:lpstr>'Tady hamely ahy ny fahoriana 'Tady hanimba ny foko ny haizina</vt:lpstr>
      <vt:lpstr>Tonga Ianao mba ananako fiainana e! Hananako be dia be.</vt:lpstr>
      <vt:lpstr>Nefa reko mandalo izany e! Ilay tompon'ny fahagagana</vt:lpstr>
      <vt:lpstr>Koa nahoana no sakatsakanana e! Tsy hiantsoantso ny anarany!</vt:lpstr>
      <vt:lpstr>Ref: Tsy hangina aho satria, Ianao ilay mahay manasitrana</vt:lpstr>
      <vt:lpstr>Hikiaka aho satria, Ianao ilay mahay manafaka ahy Jesoa Kristy,</vt:lpstr>
      <vt:lpstr>Tsy avelako mandalo fotsiny Ianao Fa raha mba mety dia, Mandrosoa amin'ny fiainako.</vt:lpstr>
      <vt:lpstr>Ref: Tsy hangina aho satria, Ianao ilay mahay manasitrana</vt:lpstr>
      <vt:lpstr>Hikiaka aho satria, Ianao ilay mahay manafaka ahy Jesoa Kristy,</vt:lpstr>
      <vt:lpstr>Tsy avelako mandalo fotsiny Ianao Fa raha mba mety dia, Mandrosoa amin'ny fiainako.</vt:lpstr>
      <vt:lpstr>Ny Andriamanitro mahery, ... Dia manohana ahy tsy irery.</vt:lpstr>
      <vt:lpstr>Hihira aho satria, ... Hihira aho satria, iiih!!!</vt:lpstr>
      <vt:lpstr>Ref: Tsy hangina aho satria, Ianao ilay mahay manasitrana Hikiaka aho satria,</vt:lpstr>
      <vt:lpstr>Ianao ilay mahay manafaka ahy Jesoa Kristy,</vt:lpstr>
      <vt:lpstr>Tsy avelako mandalo fotsiny Ianao Fa raha mba mety dia, Mandrosoa amin'ny fiainako.</vt:lpstr>
      <vt:lpstr>Jesoa Kristy, Tsy avelako mandalo fotsiny Ianao</vt:lpstr>
      <vt:lpstr>Fa raha mba mety dia, Mandrosoa amin'ny fiainako.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83</cp:revision>
  <dcterms:created xsi:type="dcterms:W3CDTF">2021-01-17T03:08:46Z</dcterms:created>
  <dcterms:modified xsi:type="dcterms:W3CDTF">2023-09-27T11:36:59Z</dcterms:modified>
</cp:coreProperties>
</file>