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4" autoAdjust="0"/>
  </p:normalViewPr>
  <p:slideViewPr>
    <p:cSldViewPr snapToGrid="0">
      <p:cViewPr>
        <p:scale>
          <a:sx n="40" d="100"/>
          <a:sy n="40" d="100"/>
        </p:scale>
        <p:origin x="2280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90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9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4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2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9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58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C71-BD84-4FC7-BBA1-EE9ECEE37B58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96F3-185B-4C04-9DB9-F32FFCE73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2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AD44DD-4BF1-41AB-995C-AC24378A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38254"/>
            <a:ext cx="9144000" cy="8378688"/>
          </a:xfrm>
        </p:spPr>
        <p:txBody>
          <a:bodyPr>
            <a:noAutofit/>
          </a:bodyPr>
          <a:lstStyle/>
          <a:p>
            <a:r>
              <a:rPr lang="fr-FR" sz="11600" b="1" dirty="0" err="1">
                <a:latin typeface="AdineKirnberg-Script" pitchFamily="2" charset="0"/>
              </a:rPr>
              <a:t>Valinteny</a:t>
            </a:r>
            <a:r>
              <a:rPr lang="fr-FR" sz="11600" b="1" dirty="0">
                <a:latin typeface="AdineKirnberg-Script" pitchFamily="2" charset="0"/>
              </a:rPr>
              <a:t> </a:t>
            </a:r>
            <a:r>
              <a:rPr lang="fr-FR" sz="4800" dirty="0">
                <a:latin typeface="Helvetica Inserat LT Std" panose="020B0806030702050204" pitchFamily="34" charset="0"/>
              </a:rPr>
              <a:t/>
            </a:r>
            <a:br>
              <a:rPr lang="fr-FR" sz="4800" dirty="0">
                <a:latin typeface="Helvetica Inserat LT Std" panose="020B0806030702050204" pitchFamily="34" charset="0"/>
              </a:rPr>
            </a:br>
            <a:r>
              <a:rPr lang="fr-FR" sz="4800" dirty="0">
                <a:latin typeface="Helvetica Inserat LT Std" panose="020B0806030702050204" pitchFamily="34" charset="0"/>
              </a:rPr>
              <a:t/>
            </a:r>
            <a:br>
              <a:rPr lang="fr-FR" sz="4800" dirty="0">
                <a:latin typeface="Helvetica Inserat LT Std" panose="020B0806030702050204" pitchFamily="34" charset="0"/>
              </a:rPr>
            </a:br>
            <a:r>
              <a:rPr lang="fr-FR" sz="4800" dirty="0">
                <a:latin typeface="Helvetica Inserat LT Std" panose="020B0806030702050204" pitchFamily="34" charset="0"/>
              </a:rPr>
              <a:t>                 </a:t>
            </a:r>
            <a:r>
              <a:rPr lang="fr-FR" sz="4800" dirty="0" err="1">
                <a:latin typeface="Helvetica Inserat LT Std" panose="020B0806030702050204" pitchFamily="34" charset="0"/>
              </a:rPr>
              <a:t>Ampifitia</a:t>
            </a:r>
            <a:r>
              <a:rPr lang="fr-FR" sz="4800" dirty="0">
                <a:latin typeface="Helvetica Inserat LT Std" panose="020B08060307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7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AD44DD-4BF1-41AB-995C-AC24378A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38254"/>
            <a:ext cx="9144000" cy="8378688"/>
          </a:xfrm>
        </p:spPr>
        <p:txBody>
          <a:bodyPr>
            <a:normAutofit fontScale="90000"/>
          </a:bodyPr>
          <a:lstStyle/>
          <a:p>
            <a:r>
              <a:rPr lang="fr-FR" sz="28800" b="1" dirty="0" err="1">
                <a:latin typeface="AdineKirnberg-Script" pitchFamily="2" charset="0"/>
              </a:rPr>
              <a:t>Valinteny</a:t>
            </a:r>
            <a:r>
              <a:rPr lang="fr-FR" sz="28800" b="1" dirty="0">
                <a:latin typeface="AdineKirnberg-Script" pitchFamily="2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                </a:t>
            </a:r>
            <a:r>
              <a:rPr lang="fr-FR" sz="8000" dirty="0" err="1">
                <a:latin typeface="Helvetica Inserat LT Std" panose="020B0806030702050204" pitchFamily="34" charset="0"/>
              </a:rPr>
              <a:t>Ampifitia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3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BDC32A-BCE5-4955-AB50-FD79170F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isan’andro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omenao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0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B7162D-6988-4746-ACD8-BF791F9C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Am-po </a:t>
            </a:r>
            <a:r>
              <a:rPr lang="fr-FR" sz="8000" dirty="0" err="1">
                <a:latin typeface="Helvetica Inserat LT Std" panose="020B0806030702050204" pitchFamily="34" charset="0"/>
              </a:rPr>
              <a:t>saina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51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33D67F-F91B-4301-91BA-6318ADA8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Sarotra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mino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adino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64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6494C1-76F3-4DFD-A00D-6BAB930E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anjakan’i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96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E074CA-3918-40F8-B535-C9C857F9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91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DF4E96-698C-413F-8C6D-1D1AD6FD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;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latin typeface="Helvetica Inserat LT Std" panose="020B0806030702050204" pitchFamily="34" charset="0"/>
              </a:rPr>
              <a:t> JESOSY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; ka </a:t>
            </a:r>
            <a:r>
              <a:rPr lang="fr-FR" sz="8000" dirty="0" err="1">
                <a:latin typeface="Helvetica Inserat LT Std" panose="020B0806030702050204" pitchFamily="34" charset="0"/>
              </a:rPr>
              <a:t>azafady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5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6A3E53-8BD9-4892-9C0C-F5177279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mantsy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varo-maty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sangisangy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24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74C029-72E6-4C82-B17C-07BFF1CE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hanompo</a:t>
            </a:r>
            <a:r>
              <a:rPr lang="fr-FR" sz="8000" dirty="0">
                <a:latin typeface="Helvetica Inserat LT Std" panose="020B0806030702050204" pitchFamily="34" charset="0"/>
              </a:rPr>
              <a:t> Azy, dia </a:t>
            </a:r>
            <a:r>
              <a:rPr lang="fr-FR" sz="8000" dirty="0" err="1">
                <a:latin typeface="Helvetica Inserat LT Std" panose="020B0806030702050204" pitchFamily="34" charset="0"/>
              </a:rPr>
              <a:t>mampamangy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2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AD44DD-4BF1-41AB-995C-AC24378A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38254"/>
            <a:ext cx="9144000" cy="8378688"/>
          </a:xfrm>
        </p:spPr>
        <p:txBody>
          <a:bodyPr>
            <a:normAutofit fontScale="90000"/>
          </a:bodyPr>
          <a:lstStyle/>
          <a:p>
            <a:r>
              <a:rPr lang="fr-FR" sz="28800" b="1" dirty="0" err="1">
                <a:latin typeface="AdineKirnberg-Script" pitchFamily="2" charset="0"/>
              </a:rPr>
              <a:t>Valinteny</a:t>
            </a:r>
            <a:r>
              <a:rPr lang="fr-FR" sz="28800" b="1" dirty="0">
                <a:latin typeface="AdineKirnberg-Script" pitchFamily="2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                </a:t>
            </a:r>
            <a:r>
              <a:rPr lang="fr-FR" sz="8000" dirty="0" err="1">
                <a:latin typeface="Helvetica Inserat LT Std" panose="020B0806030702050204" pitchFamily="34" charset="0"/>
              </a:rPr>
              <a:t>Ampifitia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27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AD44DD-4BF1-41AB-995C-AC24378A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669" y="1122363"/>
            <a:ext cx="8527869" cy="5147808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Manoratra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aho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Ry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iny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590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45908B6-985A-4E6B-9AF4-221F1AE1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ekeko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aloha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Tonga </a:t>
            </a:r>
            <a:r>
              <a:rPr lang="fr-FR" sz="8000" dirty="0" err="1">
                <a:latin typeface="Helvetica Inserat LT Std" panose="020B0806030702050204" pitchFamily="34" charset="0"/>
              </a:rPr>
              <a:t>lafatra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8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FD1D27-0085-44E8-8672-8A7174F9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endrikao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manan-katao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04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40E8090-93CE-404A-A89D-A08C24C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Zava-poana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latin typeface="Helvetica Inserat LT Std" panose="020B0806030702050204" pitchFamily="34" charset="0"/>
              </a:rPr>
              <a:t>ankosotra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46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91F729-F1E3-4C58-90EB-75B759A3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..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Tapahin’i</a:t>
            </a:r>
            <a:r>
              <a:rPr lang="fr-FR" sz="8000" dirty="0">
                <a:latin typeface="Helvetica Inserat LT Std" panose="020B0806030702050204" pitchFamily="34" charset="0"/>
              </a:rPr>
              <a:t> JESOSY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90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924D2A-1B8A-4F64-8CDB-4139E778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1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BF7660-64BA-4062-8F1B-6D2DA332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;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latin typeface="Helvetica Inserat LT Std" panose="020B0806030702050204" pitchFamily="34" charset="0"/>
              </a:rPr>
              <a:t> JESOSY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; ka </a:t>
            </a:r>
            <a:r>
              <a:rPr lang="fr-FR" sz="8000" dirty="0" err="1">
                <a:latin typeface="Helvetica Inserat LT Std" panose="020B0806030702050204" pitchFamily="34" charset="0"/>
              </a:rPr>
              <a:t>azafady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917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F2DB04-22EC-48D8-A42A-250EAE0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mantsy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varo-maty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sangisangy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187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4A540E8-F0D5-4189-A3B1-12DE399E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hanompo</a:t>
            </a:r>
            <a:r>
              <a:rPr lang="fr-FR" sz="8000" dirty="0">
                <a:latin typeface="Helvetica Inserat LT Std" panose="020B0806030702050204" pitchFamily="34" charset="0"/>
              </a:rPr>
              <a:t> Azy, dia </a:t>
            </a:r>
            <a:r>
              <a:rPr lang="fr-FR" sz="8000" dirty="0" err="1">
                <a:latin typeface="Helvetica Inserat LT Std" panose="020B0806030702050204" pitchFamily="34" charset="0"/>
              </a:rPr>
              <a:t>mampamangy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36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6E772C3-4A6E-4C44-AABB-9E27495A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Mino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latin typeface="Helvetica Inserat LT Std" panose="020B0806030702050204" pitchFamily="34" charset="0"/>
              </a:rPr>
              <a:t> JESOSY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Azy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Imasony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hifanaiky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94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6E772C3-4A6E-4C44-AABB-9E27495A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Mino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latin typeface="Helvetica Inserat LT Std" panose="020B0806030702050204" pitchFamily="34" charset="0"/>
              </a:rPr>
              <a:t> JESOSY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Azy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Imasony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hifanaiky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164289-F7C9-4923-B5C1-A7F57557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daholo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66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FE8196-3D84-4AE0-937E-0134C729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3314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Zay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Azy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78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2BD765-AFE3-458E-933F-22C0F110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entiko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An’Andriamanitro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38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000A53-8557-4D35-AB0A-C8141B90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25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A3996-A99F-4546-BE6D-3859327F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;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latin typeface="Helvetica Inserat LT Std" panose="020B0806030702050204" pitchFamily="34" charset="0"/>
              </a:rPr>
              <a:t> JESOSY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; ka </a:t>
            </a:r>
            <a:r>
              <a:rPr lang="fr-FR" sz="8000" dirty="0" err="1">
                <a:latin typeface="Helvetica Inserat LT Std" panose="020B0806030702050204" pitchFamily="34" charset="0"/>
              </a:rPr>
              <a:t>azafady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F83E49-2056-4D40-AC30-C73D6A1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varo-maty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sangisangy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17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0B33A8-A915-421A-8B8E-AA041BFC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hanompo</a:t>
            </a:r>
            <a:r>
              <a:rPr lang="fr-FR" sz="8000" dirty="0">
                <a:latin typeface="Helvetica Inserat LT Std" panose="020B0806030702050204" pitchFamily="34" charset="0"/>
              </a:rPr>
              <a:t> Azy, dia </a:t>
            </a:r>
            <a:r>
              <a:rPr lang="fr-FR" sz="8000" dirty="0" err="1">
                <a:latin typeface="Helvetica Inserat LT Std" panose="020B0806030702050204" pitchFamily="34" charset="0"/>
              </a:rPr>
              <a:t>mampamangy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109</Words>
  <Application>Microsoft Office PowerPoint</Application>
  <PresentationFormat>Affichage à l'écran (4:3)</PresentationFormat>
  <Paragraphs>29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AdineKirnberg-Script</vt:lpstr>
      <vt:lpstr>Arial</vt:lpstr>
      <vt:lpstr>Calibri</vt:lpstr>
      <vt:lpstr>Calibri Light</vt:lpstr>
      <vt:lpstr>Helvetica Inserat LT Std</vt:lpstr>
      <vt:lpstr>Thème Office</vt:lpstr>
      <vt:lpstr>Valinteny                    Ampifitia </vt:lpstr>
      <vt:lpstr>Manoratra ho anao aho  Ry ilay olona iny e  </vt:lpstr>
      <vt:lpstr>Fa ny fiainako tontolo  An’i Jesoa daholo  </vt:lpstr>
      <vt:lpstr>Zay ahy rehetra  Azy koa tsisy fetra  </vt:lpstr>
      <vt:lpstr>Ka entiko manompo  An’Andriamanitro</vt:lpstr>
      <vt:lpstr>Fa raha mby hoe  Tia ahy ianao, dia izao ; </vt:lpstr>
      <vt:lpstr>Tsy hiaraka isika, raha toa ;  Tsy mbola an’i JESOSY ianao ; ka azafady</vt:lpstr>
      <vt:lpstr>Ny ahy mantsy  Fitia varo-maty ho doria  Fa tsy sangisangy  </vt:lpstr>
      <vt:lpstr>Ka raha toa  Ianao tsy tia sy hanompo Azy, dia mampamangy </vt:lpstr>
      <vt:lpstr>Valinteny                    Ampifitia </vt:lpstr>
      <vt:lpstr>Reko isan’andro izao Ireo toky omenao </vt:lpstr>
      <vt:lpstr>Hoe ianao tia ahy  Am-po saina fanahy</vt:lpstr>
      <vt:lpstr>Sarotra ny mino  Teny mora adino</vt:lpstr>
      <vt:lpstr>Raha toa ilay fitia  Tsy anjakan’i Kristy</vt:lpstr>
      <vt:lpstr>Fa raha mby hoe  Tia ahy ianao, dia izao ;</vt:lpstr>
      <vt:lpstr>Tsy hiaraka isika, raha toa ;  Tsy mbola an’i JESOSY ianao ; ka azafady</vt:lpstr>
      <vt:lpstr>Ny ahy mantsy  Fitia varo-maty ho doria  Fa tsy sangisangy</vt:lpstr>
      <vt:lpstr>Ka raha toa Ianao tsy tia sy hanompo Azy, dia mampamangy</vt:lpstr>
      <vt:lpstr>Valinteny                    Ampifitia </vt:lpstr>
      <vt:lpstr>Eny ekeko aloha  Tonga lafatra ianao </vt:lpstr>
      <vt:lpstr>Ny endrikao soa dia soa Ianareo manan-katao </vt:lpstr>
      <vt:lpstr>Zava-poana izany Ary ankosotra ihany</vt:lpstr>
      <vt:lpstr>Raha ny fiainanao tsy.. Tapahin’i JESOSY </vt:lpstr>
      <vt:lpstr>Fa raha mby hoe  Tia ahy ianao, dia izao ; </vt:lpstr>
      <vt:lpstr>Tsy hiaraka isika, raha toa ;  Tsy mbola an’i JESOSY ianao ; ka azafady</vt:lpstr>
      <vt:lpstr>Ny ahy mantsy  Fitia varo-maty ho doria Fa tsy sangisangy</vt:lpstr>
      <vt:lpstr>Ka raha toa Ianao tsy tia sy hanompo Azy, dia mampamangy</vt:lpstr>
      <vt:lpstr>Nefa raha Mino an’i JESOSY ianao Ka tia Azy  Dia izao, eo Imasony isika roa  No hifanaiky </vt:lpstr>
      <vt:lpstr>Nefa raha Mino an’i JESOSY ianao Ka tia Azy  Dia izao, eo Imasony isika roa  No hifanaiky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Manoratra ho anao aho  Ry ilay olona iny e  </dc:title>
  <dc:creator>FELAMANITRA</dc:creator>
  <cp:lastModifiedBy>tsiory</cp:lastModifiedBy>
  <cp:revision>7</cp:revision>
  <dcterms:created xsi:type="dcterms:W3CDTF">2022-02-10T12:58:15Z</dcterms:created>
  <dcterms:modified xsi:type="dcterms:W3CDTF">2023-10-29T16:54:07Z</dcterms:modified>
</cp:coreProperties>
</file>