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9" r:id="rId2"/>
    <p:sldId id="1137" r:id="rId3"/>
    <p:sldId id="1130" r:id="rId4"/>
    <p:sldId id="1131" r:id="rId5"/>
    <p:sldId id="1132" r:id="rId6"/>
    <p:sldId id="1133" r:id="rId7"/>
    <p:sldId id="1134" r:id="rId8"/>
    <p:sldId id="1138" r:id="rId9"/>
    <p:sldId id="114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177" autoAdjust="0"/>
    <p:restoredTop sz="94474" autoAdjust="0"/>
  </p:normalViewPr>
  <p:slideViewPr>
    <p:cSldViewPr snapToGrid="0">
      <p:cViewPr varScale="1">
        <p:scale>
          <a:sx n="51" d="100"/>
          <a:sy n="51" d="100"/>
        </p:scale>
        <p:origin x="48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MM 79 -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Vatolampy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mikoro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Vatolampy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mikoro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Vatolampiko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Andry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mafy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mampijoro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Vatolampy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vaovao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.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aiza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aiza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na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salama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marary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Vatrako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mahatsiahy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miantso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Zanahary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2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fiainako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tontolo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natokako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;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atakaloko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mpisolo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: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Vatolampiko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Vatolampiko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9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2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mandry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driran'antsy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mifikitra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  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matory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ivohom-bato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: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vatolampiko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9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voaary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mora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miova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fetra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ka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mandao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  Fa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lova :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vatolampiko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2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fiainako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tontolo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natokako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;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atakaloko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mpisolo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: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Vatolampiko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Vatolampiko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48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68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1_Thème Office</vt:lpstr>
      <vt:lpstr>MM 79 - Vatolampy tsy mikoro</vt:lpstr>
      <vt:lpstr>1 Vatolampy tsy mikoro, Vatolampiko Ianao,  Andry mafy mampijoro, Vatolampy vaovao.</vt:lpstr>
      <vt:lpstr> N'aiza n'aiza misy ahy, na salama na marary,   Vatrako ny mahatsiahy, miantso anao, ry Zanahary.</vt:lpstr>
      <vt:lpstr>Ny fiainako tontolo no natokako ho Anao;</vt:lpstr>
      <vt:lpstr>Tsy atakaloko mpisolo: Vatolampiko Ianao,  Vatolampiko Ianao.</vt:lpstr>
      <vt:lpstr>2 Tsy mba mandry an-driran'antsy ny mifikitra aminao    Fa matory ivohom-bato: vatolampiko Ianao.</vt:lpstr>
      <vt:lpstr> Ny voaary mora miova, misy fetra ka mandao,    Fa Ianao no tena lova : vatolampiko Ianao.</vt:lpstr>
      <vt:lpstr>Ny fiainako tontolo no natokako ho Anao;</vt:lpstr>
      <vt:lpstr>Tsy atakaloko mpisolo: Vatolampiko Ianao,  Vatolampiko Ianao.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125</cp:revision>
  <dcterms:created xsi:type="dcterms:W3CDTF">2021-06-26T18:08:19Z</dcterms:created>
  <dcterms:modified xsi:type="dcterms:W3CDTF">2023-11-01T14:08:14Z</dcterms:modified>
</cp:coreProperties>
</file>