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84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2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26/06/2022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6858000"/>
          </a:xfrm>
        </p:spPr>
        <p:txBody>
          <a:bodyPr>
            <a:noAutofit/>
          </a:bodyPr>
          <a:lstStyle/>
          <a:p>
            <a:pPr algn="ctr"/>
            <a:r>
              <a:rPr lang="fr-FR" sz="11500" dirty="0">
                <a:latin typeface="Galapogos BRK" pitchFamily="2" charset="0"/>
              </a:rPr>
              <a:t>VONJEO NY </a:t>
            </a:r>
            <a:r>
              <a:rPr lang="fr-FR" sz="11500" dirty="0" smtClean="0">
                <a:latin typeface="Galapogos BRK" pitchFamily="2" charset="0"/>
              </a:rPr>
              <a:t>TANINAY</a:t>
            </a:r>
            <a:r>
              <a:rPr lang="fr-FR" sz="11500" dirty="0" smtClean="0">
                <a:latin typeface="Helvetica Inserat LT Std" panose="020B0806030702050204" pitchFamily="34" charset="0"/>
              </a:rPr>
              <a:t>- </a:t>
            </a:r>
            <a:br>
              <a:rPr lang="fr-FR" sz="115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TANORA MASINA ITAOSY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11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taninay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Tompo o ! mino manantena Anao izahay,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6858000"/>
          </a:xfrm>
        </p:spPr>
        <p:txBody>
          <a:bodyPr>
            <a:noAutofit/>
          </a:bodyPr>
          <a:lstStyle/>
          <a:p>
            <a:pPr algn="ctr"/>
            <a:r>
              <a:rPr lang="fr-FR" sz="11500" dirty="0">
                <a:latin typeface="Galapogos BRK" pitchFamily="2" charset="0"/>
              </a:rPr>
              <a:t>VONJEO NY </a:t>
            </a:r>
            <a:r>
              <a:rPr lang="fr-FR" sz="11500" dirty="0" smtClean="0">
                <a:latin typeface="Galapogos BRK" pitchFamily="2" charset="0"/>
              </a:rPr>
              <a:t>TANINAY</a:t>
            </a:r>
            <a:r>
              <a:rPr lang="fr-FR" sz="11500" dirty="0" smtClean="0">
                <a:latin typeface="Helvetica Inserat LT Std" panose="020B0806030702050204" pitchFamily="34" charset="0"/>
              </a:rPr>
              <a:t>- </a:t>
            </a:r>
            <a:br>
              <a:rPr lang="fr-FR" sz="115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TANORA MASINA ITAOSY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117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hifanonto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hisy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eroa</a:t>
            </a:r>
            <a:r>
              <a:rPr lang="fr-FR" sz="8000" dirty="0">
                <a:latin typeface="Helvetica Inserat LT Std" panose="020B0806030702050204" pitchFamily="34" charset="0"/>
              </a:rPr>
              <a:t> e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Aleo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samy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zanakao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Jereo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mampahonena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mosarena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malaelo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Efa </a:t>
            </a:r>
            <a:r>
              <a:rPr lang="fr-FR" sz="8000" dirty="0" err="1">
                <a:latin typeface="Helvetica Inserat LT Std" panose="020B0806030702050204" pitchFamily="34" charset="0"/>
              </a:rPr>
              <a:t>kivy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masoandro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amin’izao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ireny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hapetraka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haren’ny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taninay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Ray o ! </a:t>
            </a:r>
            <a:r>
              <a:rPr lang="fr-FR" sz="8000" dirty="0" err="1">
                <a:latin typeface="Helvetica Inserat LT Std" panose="020B0806030702050204" pitchFamily="34" charset="0"/>
              </a:rPr>
              <a:t>Ampio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mizaka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Tompo o ! mino manantena Anao izahay,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taninay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Tompo o ! mino manantena Anao izahay,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Tompo o ! mino manantena Anao izahay,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Mifona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nanilika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hamerina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, fa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Hiezaka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hanadio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hanavao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tadidiavinao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mendrika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fihavananay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fifankatiavanay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majary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fifandrafesana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taninay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vonjeo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mijaly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Tompo o ! mino manantena Anao izahay,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Hanaovao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nosinay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213</Words>
  <Application>Microsoft Office PowerPoint</Application>
  <PresentationFormat>Affichage à l'écran (4:3)</PresentationFormat>
  <Paragraphs>27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Galapogos BRK</vt:lpstr>
      <vt:lpstr>Helvetica Inserat LT Std</vt:lpstr>
      <vt:lpstr>1_Thème Office</vt:lpstr>
      <vt:lpstr>VONJEO NY TANINAY-  TANORA MASINA ITAOSY</vt:lpstr>
      <vt:lpstr>Ray o ! Ampio izahay fa mizaka irery izao fiainana izao</vt:lpstr>
      <vt:lpstr>Mifona raha nanilika anao tsy hamerina intsony, fa aza mandao</vt:lpstr>
      <vt:lpstr>Hiezaka mba hanadio, ary koa mba hanavao ny fo fanahinay</vt:lpstr>
      <vt:lpstr>Hanao araka izay tadidiavinao mba ho mendrika Anao sy ny fitiavanao</vt:lpstr>
      <vt:lpstr>Ny fihavananay sy ny fifankatiavanay majary ho fifandrafesana</vt:lpstr>
      <vt:lpstr>Vonjeo ny taninay fa mijaly, vonjeo fa mijaly izahay</vt:lpstr>
      <vt:lpstr>Tompo o ! mino manantena Anao izahay,</vt:lpstr>
      <vt:lpstr>Hanaovao indray ity nosinay</vt:lpstr>
      <vt:lpstr>Vonjeo ny taninay fa mijaly, vonjeo fa mijaly izahay</vt:lpstr>
      <vt:lpstr>Tompo o ! mino manantena Anao izahay,</vt:lpstr>
      <vt:lpstr>Hanaovao indray ity nosinay</vt:lpstr>
      <vt:lpstr>VONJEO NY TANINAY-  TANORA MASINA ITAOSY</vt:lpstr>
      <vt:lpstr>Aza avela hifanonto na hisy antoko etsy sy eroa e !</vt:lpstr>
      <vt:lpstr>Aleo hitambatra iray satria tsy misy hafa samy zanakao</vt:lpstr>
      <vt:lpstr>Jereo anie fa mampahonena ireo mosarena, sy ireo malaelo</vt:lpstr>
      <vt:lpstr>Efa kivy ny tsy mahita ny anjara masoandro mihatra amin’izao</vt:lpstr>
      <vt:lpstr>Ny amin’izy ireny dia hapetraka aminao, Izay tompon’ny haren’ny taninay</vt:lpstr>
      <vt:lpstr>Vonjeo ny taninay fa mijaly, vonjeo fa mijaly izahay</vt:lpstr>
      <vt:lpstr>Tompo o ! mino manantena Anao izahay,</vt:lpstr>
      <vt:lpstr>Hanaovao indray ity nosinay</vt:lpstr>
      <vt:lpstr>Vonjeo ny taninay fa mijaly, vonjeo fa mijaly izahay</vt:lpstr>
      <vt:lpstr>Tompo o ! mino manantena Anao izahay,</vt:lpstr>
      <vt:lpstr>Hanaovao indray ity nosinay</vt:lpstr>
      <vt:lpstr>Tompo o ! mino manantena Anao izahay,</vt:lpstr>
      <vt:lpstr>Hanaovao indray ity nosinay</vt:lpstr>
      <vt:lpstr>Hanaovao indray ity nosinay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Misaora  an'i Zanahary (Maintimolaly)</dc:title>
  <dc:creator>ZAVAMANENOAKV</dc:creator>
  <cp:lastModifiedBy>ZAVAMANENOAKV</cp:lastModifiedBy>
  <cp:revision>14</cp:revision>
  <dcterms:created xsi:type="dcterms:W3CDTF">2022-06-25T04:08:55Z</dcterms:created>
  <dcterms:modified xsi:type="dcterms:W3CDTF">2022-06-26T04:31:59Z</dcterms:modified>
</cp:coreProperties>
</file>