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7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27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54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4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61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47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43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7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50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4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4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r>
              <a:rPr lang="fr-FR" sz="115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Zany</a:t>
            </a:r>
            <a:r>
              <a:rPr lang="fr-FR" sz="115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115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teninao</a:t>
            </a:r>
            <a:r>
              <a:rPr lang="fr-FR" sz="115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115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115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115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endParaRPr lang="fr-F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1. </a:t>
            </a:r>
            <a:r>
              <a:rPr lang="fr-FR" sz="8000" dirty="0" smtClean="0">
                <a:latin typeface="Helvetica Inserat LT Std" panose="020B0806030702050204" pitchFamily="34" charset="0"/>
              </a:rPr>
              <a:t>‘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hazavana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‘Zay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manilo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vahoaka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manafaka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hiala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haizina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nandrakotra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an’izao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tontolo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enga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anie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handraisanay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F’Ianao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sitrak’Andriamanitra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lalam-pamonjena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hizoranay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29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1_Thème Office</vt:lpstr>
      <vt:lpstr>Zany teninao ry Tompo</vt:lpstr>
      <vt:lpstr>1. ‘Zany teninao ry Tompo, hazavana  ‘Zay manilo ny vahoaka mino Anao </vt:lpstr>
      <vt:lpstr>Ka manafaka azy hiala anaty haizina  nandrakotra an’izao tontolo izao</vt:lpstr>
      <vt:lpstr>Koa enga anie mba hino Anao zahay mba handraisanay ny Teninao</vt:lpstr>
      <vt:lpstr>F’Ianao no sitrak’Andriamanitra  ho lalam-pamonjena izay hizoranay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  Misaora  an'i Zanahary (Maintimolaly)</dc:title>
  <dc:creator>ZAVAMANENOAKV</dc:creator>
  <cp:lastModifiedBy>ZAVAMANENOAKV</cp:lastModifiedBy>
  <cp:revision>4</cp:revision>
  <dcterms:created xsi:type="dcterms:W3CDTF">2022-06-25T04:08:55Z</dcterms:created>
  <dcterms:modified xsi:type="dcterms:W3CDTF">2022-06-25T04:13:39Z</dcterms:modified>
</cp:coreProperties>
</file>