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5" r:id="rId2"/>
    <p:sldId id="276" r:id="rId3"/>
    <p:sldId id="275" r:id="rId4"/>
    <p:sldId id="28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6391" autoAdjust="0"/>
  </p:normalViewPr>
  <p:slideViewPr>
    <p:cSldViewPr snapToGrid="0">
      <p:cViewPr varScale="1">
        <p:scale>
          <a:sx n="28" d="100"/>
          <a:sy n="28" d="100"/>
        </p:scale>
        <p:origin x="36" y="822"/>
      </p:cViewPr>
      <p:guideLst/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0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6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3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34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97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683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8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028825"/>
            <a:ext cx="9144000" cy="2486025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ctr"/>
            <a:r>
              <a:rPr lang="fr-FR" sz="12450" dirty="0">
                <a:solidFill>
                  <a:srgbClr val="000000"/>
                </a:solidFill>
                <a:latin typeface="Eras Bold ITC" panose="020B0907030504020204" pitchFamily="34" charset="0"/>
              </a:rPr>
              <a:t>KRISTY VELONA</a:t>
            </a:r>
          </a:p>
        </p:txBody>
      </p:sp>
    </p:spTree>
    <p:extLst>
      <p:ext uri="{BB962C8B-B14F-4D97-AF65-F5344CB8AC3E}">
        <p14:creationId xmlns:p14="http://schemas.microsoft.com/office/powerpoint/2010/main" val="1757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vola 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fanati-tsitrakao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32088"/>
            <a:ext cx="9144000" cy="1397000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Indreto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tenanay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ctr"/>
            <a:r>
              <a:rPr lang="fr-FR" sz="14925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AMENA</a:t>
            </a:r>
            <a:endParaRPr lang="fr-FR" sz="14925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8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Eras Bold ITC</vt:lpstr>
      <vt:lpstr>Helvetica Inserat LT Std</vt:lpstr>
      <vt:lpstr>Thème Office</vt:lpstr>
      <vt:lpstr>KRISTY VELONA</vt:lpstr>
      <vt:lpstr>Kristy Velona Atolotray Anao Ny vola  ho fanati-tsitrakao</vt:lpstr>
      <vt:lpstr>Kristy Velona, Indreto izahay Atolotray koa  ny tenanay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105</cp:revision>
  <dcterms:created xsi:type="dcterms:W3CDTF">2015-02-15T12:43:03Z</dcterms:created>
  <dcterms:modified xsi:type="dcterms:W3CDTF">2023-11-01T13:41:34Z</dcterms:modified>
</cp:coreProperties>
</file>