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7" r:id="rId4"/>
    <p:sldId id="257" r:id="rId5"/>
    <p:sldId id="278" r:id="rId6"/>
    <p:sldId id="287" r:id="rId7"/>
    <p:sldId id="288" r:id="rId8"/>
    <p:sldId id="295" r:id="rId9"/>
    <p:sldId id="296" r:id="rId10"/>
    <p:sldId id="293" r:id="rId11"/>
    <p:sldId id="259" r:id="rId12"/>
    <p:sldId id="279" r:id="rId13"/>
    <p:sldId id="260" r:id="rId14"/>
    <p:sldId id="280" r:id="rId15"/>
    <p:sldId id="289" r:id="rId16"/>
    <p:sldId id="290" r:id="rId17"/>
    <p:sldId id="297" r:id="rId18"/>
    <p:sldId id="298" r:id="rId19"/>
    <p:sldId id="294" r:id="rId20"/>
    <p:sldId id="262" r:id="rId21"/>
    <p:sldId id="282" r:id="rId22"/>
    <p:sldId id="263" r:id="rId23"/>
    <p:sldId id="283" r:id="rId24"/>
    <p:sldId id="291" r:id="rId25"/>
    <p:sldId id="292" r:id="rId26"/>
    <p:sldId id="299" r:id="rId27"/>
    <p:sldId id="300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74" autoAdjust="0"/>
  </p:normalViewPr>
  <p:slideViewPr>
    <p:cSldViewPr snapToGrid="0">
      <p:cViewPr varScale="1">
        <p:scale>
          <a:sx n="72" d="100"/>
          <a:sy n="72" d="100"/>
        </p:scale>
        <p:origin x="10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72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9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23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59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5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0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45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5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0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9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C4B4-2F0A-42A8-A66E-FB9F68B8B71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D0F7-4EF5-4109-881A-D2FD9EF3D1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5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7916"/>
            <a:ext cx="9049871" cy="425720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FR" sz="8800" dirty="0">
                <a:solidFill>
                  <a:srgbClr val="000000"/>
                </a:solidFill>
                <a:effectLst>
                  <a:glow rad="127000">
                    <a:schemeClr val="accent4"/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dobe Caslon Pro" panose="0205050205050A020403" pitchFamily="18" charset="0"/>
                <a:cs typeface="Aharoni" panose="02010803020104030203" pitchFamily="2" charset="-79"/>
              </a:rPr>
              <a:t>ANTSOY  JESOA</a:t>
            </a:r>
          </a:p>
        </p:txBody>
      </p:sp>
    </p:spTree>
    <p:extLst>
      <p:ext uri="{BB962C8B-B14F-4D97-AF65-F5344CB8AC3E}">
        <p14:creationId xmlns:p14="http://schemas.microsoft.com/office/powerpoint/2010/main" val="14612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7916"/>
            <a:ext cx="9049871" cy="425720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FR" sz="8800" dirty="0">
                <a:solidFill>
                  <a:srgbClr val="000000"/>
                </a:solidFill>
                <a:effectLst>
                  <a:glow rad="127000">
                    <a:schemeClr val="accent4"/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dobe Caslon Pro" panose="0205050205050A020403" pitchFamily="18" charset="0"/>
                <a:cs typeface="Aharoni" panose="02010803020104030203" pitchFamily="2" charset="-79"/>
              </a:rPr>
              <a:t>ANTSOY  JESOA</a:t>
            </a:r>
          </a:p>
        </p:txBody>
      </p:sp>
    </p:spTree>
    <p:extLst>
      <p:ext uri="{BB962C8B-B14F-4D97-AF65-F5344CB8AC3E}">
        <p14:creationId xmlns:p14="http://schemas.microsoft.com/office/powerpoint/2010/main" val="4887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73906"/>
          </a:xfrm>
        </p:spPr>
        <p:txBody>
          <a:bodyPr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2.Ndrao dia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zatra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loatra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lalan-dririnina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Ka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hitsin-dalana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Ingama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!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17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634318"/>
          </a:xfrm>
        </p:spPr>
        <p:txBody>
          <a:bodyPr>
            <a:noAutofit/>
          </a:bodyPr>
          <a:lstStyle/>
          <a:p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hiraharaha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izay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tsivalan’atsanga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Nentin’ny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orana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fahavaratra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36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5701553"/>
          </a:xfrm>
        </p:spPr>
        <p:txBody>
          <a:bodyPr>
            <a:no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Firifiry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ireo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milaza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ho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havanana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Tamin’izao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fiainana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izao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01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20118"/>
          </a:xfrm>
        </p:spPr>
        <p:txBody>
          <a:bodyPr>
            <a:noAutofit/>
          </a:bodyPr>
          <a:lstStyle/>
          <a:p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lavo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zary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tsisy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hamahanana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Ndrao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sanatria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mitovy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amin’izay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hianao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28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51576" cy="6328230"/>
          </a:xfrm>
        </p:spPr>
        <p:txBody>
          <a:bodyPr>
            <a:noAutofit/>
          </a:bodyPr>
          <a:lstStyle/>
          <a:p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Ref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: 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</a:p>
        </p:txBody>
      </p:sp>
    </p:spTree>
    <p:extLst>
      <p:ext uri="{BB962C8B-B14F-4D97-AF65-F5344CB8AC3E}">
        <p14:creationId xmlns:p14="http://schemas.microsoft.com/office/powerpoint/2010/main" val="33950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251576" cy="6734629"/>
          </a:xfrm>
        </p:spPr>
        <p:txBody>
          <a:bodyPr anchor="ctr">
            <a:noAutofit/>
          </a:bodyPr>
          <a:lstStyle/>
          <a:p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i JESOA,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handamina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fiainanao</a:t>
            </a:r>
            <a:endParaRPr lang="fr-FR" sz="66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4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51576" cy="6328230"/>
          </a:xfrm>
        </p:spPr>
        <p:txBody>
          <a:bodyPr>
            <a:noAutofit/>
          </a:bodyPr>
          <a:lstStyle/>
          <a:p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Ref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: 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</a:p>
        </p:txBody>
      </p:sp>
    </p:spTree>
    <p:extLst>
      <p:ext uri="{BB962C8B-B14F-4D97-AF65-F5344CB8AC3E}">
        <p14:creationId xmlns:p14="http://schemas.microsoft.com/office/powerpoint/2010/main" val="40042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251576" cy="6734629"/>
          </a:xfrm>
        </p:spPr>
        <p:txBody>
          <a:bodyPr anchor="ctr">
            <a:noAutofit/>
          </a:bodyPr>
          <a:lstStyle/>
          <a:p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i JESOA,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handamina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fiainanao</a:t>
            </a:r>
            <a:endParaRPr lang="fr-FR" sz="66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95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7916"/>
            <a:ext cx="9049871" cy="425720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FR" sz="8800" dirty="0">
                <a:solidFill>
                  <a:srgbClr val="000000"/>
                </a:solidFill>
                <a:effectLst>
                  <a:glow rad="127000">
                    <a:schemeClr val="accent4"/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dobe Caslon Pro" panose="0205050205050A020403" pitchFamily="18" charset="0"/>
                <a:cs typeface="Aharoni" panose="02010803020104030203" pitchFamily="2" charset="-79"/>
              </a:rPr>
              <a:t>ANTSOY  JESOA</a:t>
            </a:r>
          </a:p>
        </p:txBody>
      </p:sp>
    </p:spTree>
    <p:extLst>
      <p:ext uri="{BB962C8B-B14F-4D97-AF65-F5344CB8AC3E}">
        <p14:creationId xmlns:p14="http://schemas.microsoft.com/office/powerpoint/2010/main" val="7534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7708"/>
            <a:ext cx="9144000" cy="6332751"/>
          </a:xfrm>
        </p:spPr>
        <p:txBody>
          <a:bodyPr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1.Ndrao dia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mieritreritra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ho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takatry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afo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Ka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hilalao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mololo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am-patana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21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68788"/>
          </a:xfrm>
        </p:spPr>
        <p:txBody>
          <a:bodyPr>
            <a:noAutofit/>
          </a:bodyPr>
          <a:lstStyle/>
          <a:p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3.Ndrao ho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entam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-po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hidera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hankalaza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hanandratra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TOMPO 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JESOA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79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5903260"/>
          </a:xfrm>
        </p:spPr>
        <p:txBody>
          <a:bodyPr>
            <a:no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Nefa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-po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feno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fankahalana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fitiavana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fanambakana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28447"/>
          </a:xfrm>
        </p:spPr>
        <p:txBody>
          <a:bodyPr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TOMPO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anie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efa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nilaza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tamin-tsika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e!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Sady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efa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nanome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ilay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didy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vaovao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13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65576"/>
          </a:xfrm>
        </p:spPr>
        <p:txBody>
          <a:bodyPr>
            <a:noAutofit/>
          </a:bodyPr>
          <a:lstStyle/>
          <a:p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Dia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hifankatia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hifamela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heloka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ô! ô! ô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!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Raha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mbola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te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handova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lanitra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hianao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51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51576" cy="6328230"/>
          </a:xfrm>
        </p:spPr>
        <p:txBody>
          <a:bodyPr>
            <a:noAutofit/>
          </a:bodyPr>
          <a:lstStyle/>
          <a:p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Ref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: 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</a:p>
        </p:txBody>
      </p:sp>
    </p:spTree>
    <p:extLst>
      <p:ext uri="{BB962C8B-B14F-4D97-AF65-F5344CB8AC3E}">
        <p14:creationId xmlns:p14="http://schemas.microsoft.com/office/powerpoint/2010/main" val="13916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251576" cy="6734629"/>
          </a:xfrm>
        </p:spPr>
        <p:txBody>
          <a:bodyPr anchor="ctr">
            <a:noAutofit/>
          </a:bodyPr>
          <a:lstStyle/>
          <a:p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i JESOA,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handamina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fiainanao</a:t>
            </a:r>
            <a:endParaRPr lang="fr-FR" sz="66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1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51576" cy="6328230"/>
          </a:xfrm>
        </p:spPr>
        <p:txBody>
          <a:bodyPr>
            <a:noAutofit/>
          </a:bodyPr>
          <a:lstStyle/>
          <a:p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Ref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: 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</a:p>
        </p:txBody>
      </p:sp>
    </p:spTree>
    <p:extLst>
      <p:ext uri="{BB962C8B-B14F-4D97-AF65-F5344CB8AC3E}">
        <p14:creationId xmlns:p14="http://schemas.microsoft.com/office/powerpoint/2010/main" val="18074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251576" cy="6734629"/>
          </a:xfrm>
        </p:spPr>
        <p:txBody>
          <a:bodyPr anchor="ctr">
            <a:noAutofit/>
          </a:bodyPr>
          <a:lstStyle/>
          <a:p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i JESOA,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handamina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fiainanao</a:t>
            </a:r>
            <a:endParaRPr lang="fr-FR" sz="66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16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822576"/>
          </a:xfrm>
        </p:spPr>
        <p:txBody>
          <a:bodyPr>
            <a:noAutofit/>
          </a:bodyPr>
          <a:lstStyle/>
          <a:p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hisetrasetra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ho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tratran’ny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aloka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Nefa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ho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tratrin’ny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alok’akoho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00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715000"/>
          </a:xfrm>
        </p:spPr>
        <p:txBody>
          <a:bodyPr>
            <a:noAutofit/>
          </a:bodyPr>
          <a:lstStyle/>
          <a:p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tendrim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-po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anie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mba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namana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hambo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no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hamitaka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5297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3718"/>
            <a:ext cx="9144000" cy="5499847"/>
          </a:xfrm>
        </p:spPr>
        <p:txBody>
          <a:bodyPr>
            <a:no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izay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rehetra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mitonona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ho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havanana</a:t>
            </a:r>
            <a: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80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Dia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afaka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hanao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izay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tiany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hatao</a:t>
            </a:r>
            <a:endParaRPr lang="fr-FR" sz="80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95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51576" cy="6328230"/>
          </a:xfrm>
        </p:spPr>
        <p:txBody>
          <a:bodyPr>
            <a:noAutofit/>
          </a:bodyPr>
          <a:lstStyle/>
          <a:p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Ref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: 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</a:p>
        </p:txBody>
      </p:sp>
    </p:spTree>
    <p:extLst>
      <p:ext uri="{BB962C8B-B14F-4D97-AF65-F5344CB8AC3E}">
        <p14:creationId xmlns:p14="http://schemas.microsoft.com/office/powerpoint/2010/main" val="2925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251576" cy="6734629"/>
          </a:xfrm>
        </p:spPr>
        <p:txBody>
          <a:bodyPr anchor="ctr">
            <a:noAutofit/>
          </a:bodyPr>
          <a:lstStyle/>
          <a:p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i JESOA,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handamina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fiainanao</a:t>
            </a:r>
            <a:endParaRPr lang="fr-FR" sz="66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27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51576" cy="6328230"/>
          </a:xfrm>
        </p:spPr>
        <p:txBody>
          <a:bodyPr>
            <a:noAutofit/>
          </a:bodyPr>
          <a:lstStyle/>
          <a:p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Ref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: </a:t>
            </a:r>
            <a: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 smtClean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</a:p>
        </p:txBody>
      </p:sp>
    </p:spTree>
    <p:extLst>
      <p:ext uri="{BB962C8B-B14F-4D97-AF65-F5344CB8AC3E}">
        <p14:creationId xmlns:p14="http://schemas.microsoft.com/office/powerpoint/2010/main" val="38483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251576" cy="6734629"/>
          </a:xfrm>
        </p:spPr>
        <p:txBody>
          <a:bodyPr anchor="ctr">
            <a:noAutofit/>
          </a:bodyPr>
          <a:lstStyle/>
          <a:p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u="sng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*2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(</a:t>
            </a:r>
            <a:r>
              <a:rPr lang="fr-FR" sz="6600" dirty="0" err="1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 smtClean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i JESOA ho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am-ponao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)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O!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Raondriana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o! </a:t>
            </a:r>
            <a: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  <a:t/>
            </a:r>
            <a:br>
              <a:rPr lang="fr-FR" sz="6600" dirty="0">
                <a:latin typeface="Helvetica Inserat LT Std" panose="020B0806030702050204" pitchFamily="34" charset="0"/>
                <a:cs typeface="Aharoni" panose="02010803020104030203" pitchFamily="2" charset="-79"/>
              </a:rPr>
            </a:b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Antsoy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i JESOA,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handamina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ny</a:t>
            </a:r>
            <a:r>
              <a:rPr lang="fr-FR" sz="6600" dirty="0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 </a:t>
            </a:r>
            <a:r>
              <a:rPr lang="fr-FR" sz="6600" dirty="0" err="1">
                <a:solidFill>
                  <a:srgbClr val="000000"/>
                </a:solidFill>
                <a:latin typeface="Helvetica Inserat LT Std" panose="020B0806030702050204" pitchFamily="34" charset="0"/>
                <a:cs typeface="Aharoni" panose="02010803020104030203" pitchFamily="2" charset="-79"/>
              </a:rPr>
              <a:t>fiainanao</a:t>
            </a:r>
            <a:endParaRPr lang="fr-FR" sz="6600" dirty="0">
              <a:latin typeface="Helvetica Inserat LT Std" panose="020B08060307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4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121</Words>
  <Application>Microsoft Office PowerPoint</Application>
  <PresentationFormat>Affichage à l'écran (4:3)</PresentationFormat>
  <Paragraphs>27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Adobe Caslon Pro</vt:lpstr>
      <vt:lpstr>Aharoni</vt:lpstr>
      <vt:lpstr>Arial</vt:lpstr>
      <vt:lpstr>Calibri</vt:lpstr>
      <vt:lpstr>Calibri Light</vt:lpstr>
      <vt:lpstr>Helvetica Inserat LT Std</vt:lpstr>
      <vt:lpstr>Thème Office</vt:lpstr>
      <vt:lpstr>ANTSOY  JESOA</vt:lpstr>
      <vt:lpstr>1.Ndrao dia mieritreritra ho tsy takatry ny afo Ka hilalao mololo am-patana</vt:lpstr>
      <vt:lpstr>Na hisetrasetra tsy ho tratran’ny aloka Nefa ho tratrin’ny alok’akoho</vt:lpstr>
      <vt:lpstr>Ny tendrim-po anie tsy mba namana Ny hambo no hamitaka anao</vt:lpstr>
      <vt:lpstr>Tsy izay rehetra mitonona ho havanana Dia afaka hanao izay tiany hatao</vt:lpstr>
      <vt:lpstr>Ref:  O! Raondriana o!   (Raondriana o! *2) (antsoy i JESOA ho ao am-ponao) O! Raondriana o! </vt:lpstr>
      <vt:lpstr>O! Raondriana o!   (Raondriana o! *2) (antsoy i JESOA ho ao am-ponao) O! Raondriana o!  Antsoy i JESOA, handamina ny fiainanao</vt:lpstr>
      <vt:lpstr>Ref:  O! Raondriana o!   (Raondriana o! *2) (antsoy i JESOA ho ao am-ponao) O! Raondriana o! </vt:lpstr>
      <vt:lpstr>O! Raondriana o!   (Raondriana o! *2) (antsoy i JESOA ho ao am-ponao) O! Raondriana o!  Antsoy i JESOA, handamina ny fiainanao</vt:lpstr>
      <vt:lpstr>ANTSOY  JESOA</vt:lpstr>
      <vt:lpstr>2.Ndrao dia zatra  loatra ny lalan-dririnina Ka hanao hitsin-dalana Ingama!</vt:lpstr>
      <vt:lpstr>Na tsy hiraharaha izay tsivalan’atsanga Nentin’ny orana fahavaratra</vt:lpstr>
      <vt:lpstr>Firifiry ireo milaza ho havanana Tamin’izao fiainana izao</vt:lpstr>
      <vt:lpstr>No lavo zary tsisy hamahanana Ndrao sanatria mitovy amin’izay hianao</vt:lpstr>
      <vt:lpstr>Ref:  O! Raondriana o!   (Raondriana o! *2) (antsoy i JESOA ho ao am-ponao) O! Raondriana o! </vt:lpstr>
      <vt:lpstr>O! Raondriana o!   (Raondriana o! *2) (antsoy i JESOA ho ao am-ponao) O! Raondriana o!  Antsoy i JESOA, handamina ny fiainanao</vt:lpstr>
      <vt:lpstr>Ref:  O! Raondriana o!   (Raondriana o! *2) (antsoy i JESOA ho ao am-ponao) O! Raondriana o! </vt:lpstr>
      <vt:lpstr>O! Raondriana o!   (Raondriana o! *2) (antsoy i JESOA ho ao am-ponao) O! Raondriana o!  Antsoy i JESOA, handamina ny fiainanao</vt:lpstr>
      <vt:lpstr>ANTSOY  JESOA</vt:lpstr>
      <vt:lpstr>3.Ndrao ho entam-po hidera sy hankalaza Sy hanandratra ny TOMPO JESOA</vt:lpstr>
      <vt:lpstr>Nefa ny ao am-po feno fankahalana Tsy  fitiavana  sy fanambakana</vt:lpstr>
      <vt:lpstr>Ny TOMPO anie efa nilaza tamin-tsika e! Sady efa nanome ilay didy vaovao</vt:lpstr>
      <vt:lpstr>Dia ny hifankatia sy hifamela heloka  ô! ô! ô! Raha mbola te handova lanitra hianao</vt:lpstr>
      <vt:lpstr>Ref:  O! Raondriana o!   (Raondriana o! *2) (antsoy i JESOA ho ao am-ponao) O! Raondriana o! </vt:lpstr>
      <vt:lpstr>O! Raondriana o!   (Raondriana o! *2) (antsoy i JESOA ho ao am-ponao) O! Raondriana o!  Antsoy i JESOA, handamina ny fiainanao</vt:lpstr>
      <vt:lpstr>Ref:  O! Raondriana o!   (Raondriana o! *2) (antsoy i JESOA ho ao am-ponao) O! Raondriana o! </vt:lpstr>
      <vt:lpstr>O! Raondriana o!   (Raondriana o! *2) (antsoy i JESOA ho ao am-ponao) O! Raondriana o!  Antsoy i JESOA, handamina ny fiainanao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1.Ndrao dia mieritreritra ho tsy takatry ny afo Ka hilalao mololo am-patana Na hisetrasetra tsy ho tratran’ny aloka Nefa ho tratran’ny alok’akoho</dc:title>
  <dc:creator>christannie@hotmail.fr</dc:creator>
  <cp:lastModifiedBy>tsiory</cp:lastModifiedBy>
  <cp:revision>28</cp:revision>
  <dcterms:created xsi:type="dcterms:W3CDTF">2021-10-21T19:11:24Z</dcterms:created>
  <dcterms:modified xsi:type="dcterms:W3CDTF">2023-11-01T14:21:18Z</dcterms:modified>
</cp:coreProperties>
</file>