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72" r:id="rId3"/>
    <p:sldId id="286" r:id="rId4"/>
    <p:sldId id="273" r:id="rId5"/>
    <p:sldId id="287" r:id="rId6"/>
    <p:sldId id="274" r:id="rId7"/>
    <p:sldId id="288" r:id="rId8"/>
    <p:sldId id="294" r:id="rId9"/>
    <p:sldId id="298" r:id="rId10"/>
    <p:sldId id="299" r:id="rId11"/>
    <p:sldId id="300" r:id="rId12"/>
    <p:sldId id="301" r:id="rId13"/>
    <p:sldId id="302" r:id="rId14"/>
    <p:sldId id="280" r:id="rId15"/>
    <p:sldId id="289" r:id="rId16"/>
    <p:sldId id="281" r:id="rId17"/>
    <p:sldId id="290" r:id="rId18"/>
    <p:sldId id="295" r:id="rId19"/>
    <p:sldId id="296" r:id="rId20"/>
    <p:sldId id="297" r:id="rId21"/>
    <p:sldId id="303" r:id="rId22"/>
    <p:sldId id="304" r:id="rId23"/>
    <p:sldId id="305" r:id="rId24"/>
    <p:sldId id="306" r:id="rId25"/>
    <p:sldId id="307" r:id="rId26"/>
    <p:sldId id="279" r:id="rId27"/>
    <p:sldId id="275" r:id="rId28"/>
    <p:sldId id="291" r:id="rId29"/>
    <p:sldId id="263" r:id="rId30"/>
    <p:sldId id="276" r:id="rId31"/>
    <p:sldId id="292" r:id="rId32"/>
    <p:sldId id="277" r:id="rId33"/>
    <p:sldId id="278" r:id="rId34"/>
    <p:sldId id="282" r:id="rId35"/>
    <p:sldId id="293" r:id="rId36"/>
    <p:sldId id="283" r:id="rId37"/>
    <p:sldId id="284" r:id="rId38"/>
    <p:sldId id="285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04" autoAdjust="0"/>
    <p:restoredTop sz="86391" autoAdjust="0"/>
  </p:normalViewPr>
  <p:slideViewPr>
    <p:cSldViewPr snapToGrid="0">
      <p:cViewPr varScale="1">
        <p:scale>
          <a:sx n="58" d="100"/>
          <a:sy n="58" d="100"/>
        </p:scale>
        <p:origin x="48" y="132"/>
      </p:cViewPr>
      <p:guideLst/>
    </p:cSldViewPr>
  </p:slideViewPr>
  <p:outlineViewPr>
    <p:cViewPr>
      <p:scale>
        <a:sx n="33" d="100"/>
        <a:sy n="33" d="100"/>
      </p:scale>
      <p:origin x="0" y="-113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1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8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1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3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4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3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5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8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8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0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9600" dirty="0" smtClean="0">
                <a:solidFill>
                  <a:srgbClr val="000000"/>
                </a:solidFill>
                <a:latin typeface="Gill Sans Ultra Bold" panose="020B0A02020104020203" pitchFamily="34" charset="0"/>
              </a:rPr>
              <a:t>AZA AVELA</a:t>
            </a:r>
            <a:endParaRPr lang="fr-FR" sz="96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Fa </a:t>
            </a:r>
            <a:r>
              <a:rPr lang="fr-FR" dirty="0" err="1" smtClean="0">
                <a:solidFill>
                  <a:srgbClr val="000000"/>
                </a:solidFill>
              </a:rPr>
              <a:t>tolory</a:t>
            </a:r>
            <a:r>
              <a:rPr lang="fr-FR" dirty="0" smtClean="0">
                <a:solidFill>
                  <a:srgbClr val="000000"/>
                </a:solidFill>
              </a:rPr>
              <a:t> Tanana dia </a:t>
            </a:r>
            <a:r>
              <a:rPr lang="fr-FR" dirty="0" err="1" smtClean="0">
                <a:solidFill>
                  <a:srgbClr val="000000"/>
                </a:solidFill>
              </a:rPr>
              <a:t>anangano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namana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Hiaraka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hitory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fiadanana</a:t>
            </a:r>
            <a:r>
              <a:rPr lang="fr-FR" dirty="0">
                <a:solidFill>
                  <a:srgbClr val="000000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994819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Fombanao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ry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Jesoa</a:t>
            </a:r>
            <a:r>
              <a:rPr lang="fr-FR" dirty="0" smtClean="0">
                <a:solidFill>
                  <a:srgbClr val="000000"/>
                </a:solidFill>
              </a:rPr>
              <a:t> ô, </a:t>
            </a:r>
            <a:r>
              <a:rPr lang="fr-FR" dirty="0" err="1" smtClean="0">
                <a:solidFill>
                  <a:srgbClr val="000000"/>
                </a:solidFill>
              </a:rPr>
              <a:t>Ny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mampandresy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766219"/>
            <a:ext cx="9262110" cy="1325563"/>
          </a:xfrm>
        </p:spPr>
        <p:txBody>
          <a:bodyPr/>
          <a:lstStyle/>
          <a:p>
            <a:r>
              <a:rPr lang="fr-FR" err="1" smtClean="0">
                <a:solidFill>
                  <a:srgbClr val="000000"/>
                </a:solidFill>
              </a:rPr>
              <a:t>Mihoatra</a:t>
            </a:r>
            <a:r>
              <a:rPr lang="fr-FR" smtClean="0">
                <a:solidFill>
                  <a:srgbClr val="000000"/>
                </a:solidFill>
              </a:rPr>
              <a:t> ny </a:t>
            </a:r>
            <a:r>
              <a:rPr lang="fr-FR" dirty="0" err="1" smtClean="0">
                <a:solidFill>
                  <a:srgbClr val="000000"/>
                </a:solidFill>
              </a:rPr>
              <a:t>mpandresy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aza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izahay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Ajoronao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manoloana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999324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Tohananao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saina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hatsilo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tarafinao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hazavana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lalanay</a:t>
            </a:r>
            <a:r>
              <a:rPr lang="fr-FR" dirty="0">
                <a:solidFill>
                  <a:srgbClr val="000000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857434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Aza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avelanao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handeha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irery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Ireto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zanakao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tsy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mahafoy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Anao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Tohano</a:t>
            </a:r>
            <a:r>
              <a:rPr lang="fr-FR" dirty="0" smtClean="0">
                <a:solidFill>
                  <a:srgbClr val="000000"/>
                </a:solidFill>
              </a:rPr>
              <a:t> ara-</a:t>
            </a:r>
            <a:r>
              <a:rPr lang="fr-FR" dirty="0" err="1" smtClean="0">
                <a:solidFill>
                  <a:srgbClr val="000000"/>
                </a:solidFill>
              </a:rPr>
              <a:t>panahy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tafio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hery,Hijoro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hatrany</a:t>
            </a:r>
            <a:r>
              <a:rPr lang="fr-FR" dirty="0" smtClean="0">
                <a:solidFill>
                  <a:srgbClr val="000000"/>
                </a:solidFill>
              </a:rPr>
              <a:t> ho </a:t>
            </a:r>
            <a:r>
              <a:rPr lang="fr-FR" dirty="0" err="1" smtClean="0">
                <a:solidFill>
                  <a:srgbClr val="000000"/>
                </a:solidFill>
              </a:rPr>
              <a:t>vavolombelonao</a:t>
            </a:r>
            <a:r>
              <a:rPr lang="fr-FR" dirty="0">
                <a:solidFill>
                  <a:srgbClr val="000000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Aza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avelanao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hisalasala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Raha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tojo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lalana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tena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sarotra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Fa </a:t>
            </a:r>
            <a:r>
              <a:rPr lang="fr-FR" dirty="0" err="1" smtClean="0">
                <a:solidFill>
                  <a:srgbClr val="000000"/>
                </a:solidFill>
              </a:rPr>
              <a:t>tolory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tanana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tanana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ankavanana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Mba</a:t>
            </a:r>
            <a:r>
              <a:rPr lang="fr-FR" dirty="0" smtClean="0">
                <a:solidFill>
                  <a:srgbClr val="000000"/>
                </a:solidFill>
              </a:rPr>
              <a:t> ho </a:t>
            </a:r>
            <a:r>
              <a:rPr lang="fr-FR" dirty="0" err="1" smtClean="0">
                <a:solidFill>
                  <a:srgbClr val="000000"/>
                </a:solidFill>
              </a:rPr>
              <a:t>toky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fiadanana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Fombanao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mantsy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ry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Jesoa</a:t>
            </a:r>
            <a:r>
              <a:rPr lang="fr-FR" dirty="0" smtClean="0">
                <a:solidFill>
                  <a:srgbClr val="000000"/>
                </a:solidFill>
              </a:rPr>
              <a:t> ô, </a:t>
            </a:r>
            <a:r>
              <a:rPr lang="fr-FR" dirty="0" err="1" smtClean="0">
                <a:solidFill>
                  <a:srgbClr val="000000"/>
                </a:solidFill>
              </a:rPr>
              <a:t>Ny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mampandresy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anay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Mihoatra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noho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mpandresy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aza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izahay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AZA </a:t>
            </a:r>
            <a:r>
              <a:rPr lang="fr-FR" dirty="0" err="1" smtClean="0">
                <a:solidFill>
                  <a:srgbClr val="000000"/>
                </a:solidFill>
              </a:rPr>
              <a:t>avelanao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hangaihay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Ireto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mpanomponao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izay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matoky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Anao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Ajoronao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manoloana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Tohananao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saina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hatsilo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Tarafinao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hazavana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lalanay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Aza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avelanao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hisalasala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Raha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tojo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lalana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tena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sarotra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Fa </a:t>
            </a:r>
            <a:r>
              <a:rPr lang="fr-FR" dirty="0" err="1" smtClean="0">
                <a:solidFill>
                  <a:srgbClr val="000000"/>
                </a:solidFill>
              </a:rPr>
              <a:t>tolory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tanana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tanana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ankavanana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Mba</a:t>
            </a:r>
            <a:r>
              <a:rPr lang="fr-FR" dirty="0" smtClean="0">
                <a:solidFill>
                  <a:srgbClr val="000000"/>
                </a:solidFill>
              </a:rPr>
              <a:t> ho </a:t>
            </a:r>
            <a:r>
              <a:rPr lang="fr-FR" dirty="0" err="1" smtClean="0">
                <a:solidFill>
                  <a:srgbClr val="000000"/>
                </a:solidFill>
              </a:rPr>
              <a:t>toky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fiadanana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Fombanao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mantsy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ry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Jesoa</a:t>
            </a:r>
            <a:r>
              <a:rPr lang="fr-FR" dirty="0" smtClean="0">
                <a:solidFill>
                  <a:srgbClr val="000000"/>
                </a:solidFill>
              </a:rPr>
              <a:t> ô, </a:t>
            </a:r>
            <a:r>
              <a:rPr lang="fr-FR" dirty="0" err="1" smtClean="0">
                <a:solidFill>
                  <a:srgbClr val="000000"/>
                </a:solidFill>
              </a:rPr>
              <a:t>Ny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mampandresy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anay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Mihoatra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noho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mpandresy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aza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izahay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Ajoronao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manoloana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Tohananao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saina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hatsilo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Tarafinao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hazavana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lalanay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9600" dirty="0" smtClean="0">
                <a:solidFill>
                  <a:srgbClr val="000000"/>
                </a:solidFill>
                <a:latin typeface="headplane" panose="00000400000000000000" pitchFamily="2" charset="0"/>
              </a:rPr>
              <a:t>AZA AVELA</a:t>
            </a:r>
            <a:endParaRPr lang="fr-FR" sz="9600" dirty="0">
              <a:solidFill>
                <a:schemeClr val="tx1"/>
              </a:solidFill>
              <a:latin typeface="headplan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999324"/>
            <a:ext cx="9262110" cy="1325563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Fa </a:t>
            </a:r>
            <a:r>
              <a:rPr lang="fr-FR" dirty="0" err="1" smtClean="0">
                <a:solidFill>
                  <a:srgbClr val="000000"/>
                </a:solidFill>
              </a:rPr>
              <a:t>tafio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herintsaina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hery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am-panahy</a:t>
            </a:r>
            <a:r>
              <a:rPr lang="fr-FR" dirty="0" smtClean="0">
                <a:solidFill>
                  <a:srgbClr val="000000"/>
                </a:solidFill>
              </a:rPr>
              <a:t>, Ho </a:t>
            </a:r>
            <a:r>
              <a:rPr lang="fr-FR" dirty="0" err="1" smtClean="0">
                <a:solidFill>
                  <a:srgbClr val="000000"/>
                </a:solidFill>
              </a:rPr>
              <a:t>vavolombelon’ny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fahasoavanao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962162"/>
            <a:ext cx="9262110" cy="1325563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913177"/>
            <a:ext cx="9262110" cy="1325563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798877"/>
            <a:ext cx="9262110" cy="1325563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9600" dirty="0" smtClean="0">
                <a:solidFill>
                  <a:srgbClr val="000000"/>
                </a:solidFill>
                <a:latin typeface="headplane" panose="00000400000000000000" pitchFamily="2" charset="0"/>
              </a:rPr>
              <a:t>AZA AVELA</a:t>
            </a:r>
            <a:endParaRPr lang="fr-FR" sz="9600" dirty="0">
              <a:solidFill>
                <a:schemeClr val="tx1"/>
              </a:solidFill>
              <a:latin typeface="headplan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3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Aza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avelanao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handeha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irery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Raha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tojo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fitsapana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mahamay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Fa </a:t>
            </a:r>
            <a:r>
              <a:rPr lang="fr-FR" dirty="0" err="1" smtClean="0">
                <a:solidFill>
                  <a:srgbClr val="000000"/>
                </a:solidFill>
              </a:rPr>
              <a:t>tolory</a:t>
            </a:r>
            <a:r>
              <a:rPr lang="fr-FR" dirty="0" smtClean="0">
                <a:solidFill>
                  <a:srgbClr val="000000"/>
                </a:solidFill>
              </a:rPr>
              <a:t> Tanana dia </a:t>
            </a:r>
            <a:r>
              <a:rPr lang="fr-FR" dirty="0" err="1" smtClean="0">
                <a:solidFill>
                  <a:srgbClr val="000000"/>
                </a:solidFill>
              </a:rPr>
              <a:t>anangano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namana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Hiaraka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hitory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fiadanana</a:t>
            </a:r>
            <a:r>
              <a:rPr lang="fr-FR" dirty="0">
                <a:solidFill>
                  <a:srgbClr val="000000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994819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Fombanao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ry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Jesoa</a:t>
            </a:r>
            <a:r>
              <a:rPr lang="fr-FR" dirty="0" smtClean="0">
                <a:solidFill>
                  <a:srgbClr val="000000"/>
                </a:solidFill>
              </a:rPr>
              <a:t> ô, </a:t>
            </a:r>
            <a:r>
              <a:rPr lang="fr-FR" dirty="0" err="1" smtClean="0">
                <a:solidFill>
                  <a:srgbClr val="000000"/>
                </a:solidFill>
              </a:rPr>
              <a:t>Ny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mampandresy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766219"/>
            <a:ext cx="9262110" cy="1325563"/>
          </a:xfrm>
        </p:spPr>
        <p:txBody>
          <a:bodyPr/>
          <a:lstStyle/>
          <a:p>
            <a:r>
              <a:rPr lang="fr-FR" err="1" smtClean="0">
                <a:solidFill>
                  <a:srgbClr val="000000"/>
                </a:solidFill>
              </a:rPr>
              <a:t>Mihoatra</a:t>
            </a:r>
            <a:r>
              <a:rPr lang="fr-FR" smtClean="0">
                <a:solidFill>
                  <a:srgbClr val="000000"/>
                </a:solidFill>
              </a:rPr>
              <a:t> ny </a:t>
            </a:r>
            <a:r>
              <a:rPr lang="fr-FR" dirty="0" err="1" smtClean="0">
                <a:solidFill>
                  <a:srgbClr val="000000"/>
                </a:solidFill>
              </a:rPr>
              <a:t>mpandresy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aza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izahay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Ajoronao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manoloana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2999324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Tohananao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saina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hatsilo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tarafinao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hazavana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ny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lalanay</a:t>
            </a:r>
            <a:r>
              <a:rPr lang="fr-FR" dirty="0">
                <a:solidFill>
                  <a:srgbClr val="000000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8110" y="3125448"/>
            <a:ext cx="926211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00"/>
                </a:solidFill>
              </a:rPr>
              <a:t>Aza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avelanao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handeha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irery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 err="1" smtClean="0">
                <a:solidFill>
                  <a:srgbClr val="000000"/>
                </a:solidFill>
              </a:rPr>
              <a:t>Raha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tojo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fitsapana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err="1" smtClean="0">
                <a:solidFill>
                  <a:srgbClr val="000000"/>
                </a:solidFill>
              </a:rPr>
              <a:t>mahamay</a:t>
            </a:r>
            <a:r>
              <a:rPr lang="fr-FR" dirty="0" smtClean="0">
                <a:solidFill>
                  <a:srgbClr val="000000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241</Words>
  <Application>Microsoft Office PowerPoint</Application>
  <PresentationFormat>Affichage à l'écran (4:3)</PresentationFormat>
  <Paragraphs>27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Arial</vt:lpstr>
      <vt:lpstr>Calibri</vt:lpstr>
      <vt:lpstr>Gill Sans Ultra Bold</vt:lpstr>
      <vt:lpstr>headplane</vt:lpstr>
      <vt:lpstr>Helvetica Inserat LT Std</vt:lpstr>
      <vt:lpstr>1_Thème Office</vt:lpstr>
      <vt:lpstr>AZA AVELA</vt:lpstr>
      <vt:lpstr>AZA avelanao hangaihay Ireto mpanomponao izay matoky Anao,</vt:lpstr>
      <vt:lpstr>Fa tafio herintsaina hery am-panahy, Ho vavolombelon’ny fahasoavanao</vt:lpstr>
      <vt:lpstr>Aza avelanao handeha irery, Raha tojo fitsapana mahamay,</vt:lpstr>
      <vt:lpstr>Fa tolory Tanana dia anangano namana, Hiaraka hitory fiadanana.</vt:lpstr>
      <vt:lpstr>Fombanao ry Jesoa ô, Ny mampandresy anay</vt:lpstr>
      <vt:lpstr>Mihoatra ny mpandresy aza izahay, Ajoronao manoloana,</vt:lpstr>
      <vt:lpstr>Tohananao saina hatsilo, tarafinao hazavana ny lalanay.</vt:lpstr>
      <vt:lpstr>Aza avelanao handeha irery, Raha tojo fitsapana mahamay,</vt:lpstr>
      <vt:lpstr>Fa tolory Tanana dia anangano namana, Hiaraka hitory fiadanana.</vt:lpstr>
      <vt:lpstr>Fombanao ry Jesoa ô, Ny mampandresy anay</vt:lpstr>
      <vt:lpstr>Mihoatra ny mpandresy aza izahay, Ajoronao manoloana,</vt:lpstr>
      <vt:lpstr>Tohananao saina hatsilo, tarafinao hazavana ny lalanay.</vt:lpstr>
      <vt:lpstr>Aza avelanao handeha irery, Ireto zanakao tsy mahafoy Anao,</vt:lpstr>
      <vt:lpstr>Tohano ara-panahy, tafio ny hery,Hijoro hatrany ho vavolombelonao.</vt:lpstr>
      <vt:lpstr>Aza avelanao hisalasala, Raha tojo lalana tena sarotra,</vt:lpstr>
      <vt:lpstr>Fa tolory tanana, tanana ankavanana, Mba ho toky sy fiadanana</vt:lpstr>
      <vt:lpstr>Fombanao mantsy ry Jesoa ô, Ny mampandresy anay,</vt:lpstr>
      <vt:lpstr>Mihoatra noho ny mpandresy aza izahay,</vt:lpstr>
      <vt:lpstr>Ajoronao manoloana, Tohananao saina hatsilo, Tarafinao hazavana ny lalanay,</vt:lpstr>
      <vt:lpstr>Aza avelanao hisalasala, Raha tojo lalana tena sarotra,</vt:lpstr>
      <vt:lpstr>Fa tolory tanana, tanana ankavanana, Mba ho toky sy fiadanana</vt:lpstr>
      <vt:lpstr>Fombanao mantsy ry Jesoa ô, Ny mampandresy anay,</vt:lpstr>
      <vt:lpstr>Mihoatra noho ny mpandresy aza izahay,</vt:lpstr>
      <vt:lpstr>Ajoronao manoloana, Tohananao saina hatsilo, Tarafinao hazavana ny lalanay,</vt:lpstr>
      <vt:lpstr>AZA AVELA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AZA AVELA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34</cp:revision>
  <dcterms:created xsi:type="dcterms:W3CDTF">2015-02-15T12:43:03Z</dcterms:created>
  <dcterms:modified xsi:type="dcterms:W3CDTF">2023-11-01T14:20:29Z</dcterms:modified>
</cp:coreProperties>
</file>