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77" r:id="rId5"/>
    <p:sldId id="278" r:id="rId6"/>
    <p:sldId id="263" r:id="rId7"/>
    <p:sldId id="264" r:id="rId8"/>
    <p:sldId id="279" r:id="rId9"/>
    <p:sldId id="280" r:id="rId10"/>
    <p:sldId id="265" r:id="rId11"/>
    <p:sldId id="266" r:id="rId12"/>
    <p:sldId id="281" r:id="rId13"/>
    <p:sldId id="282" r:id="rId14"/>
    <p:sldId id="271" r:id="rId15"/>
    <p:sldId id="272" r:id="rId16"/>
    <p:sldId id="283" r:id="rId17"/>
    <p:sldId id="284" r:id="rId18"/>
    <p:sldId id="267" r:id="rId19"/>
    <p:sldId id="268" r:id="rId20"/>
    <p:sldId id="285" r:id="rId21"/>
    <p:sldId id="286" r:id="rId22"/>
    <p:sldId id="273" r:id="rId23"/>
    <p:sldId id="274" r:id="rId24"/>
    <p:sldId id="287" r:id="rId25"/>
    <p:sldId id="288" r:id="rId26"/>
    <p:sldId id="269" r:id="rId27"/>
    <p:sldId id="270" r:id="rId28"/>
    <p:sldId id="289" r:id="rId29"/>
    <p:sldId id="290" r:id="rId30"/>
    <p:sldId id="275" r:id="rId31"/>
    <p:sldId id="276" r:id="rId32"/>
    <p:sldId id="291" r:id="rId33"/>
    <p:sldId id="292" r:id="rId3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F6B-85E4-4796-85B9-382539CBC0E9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69F4-E492-4541-AA6C-FDCAD7B545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56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F6B-85E4-4796-85B9-382539CBC0E9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69F4-E492-4541-AA6C-FDCAD7B545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03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F6B-85E4-4796-85B9-382539CBC0E9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69F4-E492-4541-AA6C-FDCAD7B545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0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F6B-85E4-4796-85B9-382539CBC0E9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69F4-E492-4541-AA6C-FDCAD7B545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00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F6B-85E4-4796-85B9-382539CBC0E9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69F4-E492-4541-AA6C-FDCAD7B545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802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F6B-85E4-4796-85B9-382539CBC0E9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69F4-E492-4541-AA6C-FDCAD7B545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22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F6B-85E4-4796-85B9-382539CBC0E9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69F4-E492-4541-AA6C-FDCAD7B545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21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F6B-85E4-4796-85B9-382539CBC0E9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69F4-E492-4541-AA6C-FDCAD7B545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83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F6B-85E4-4796-85B9-382539CBC0E9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69F4-E492-4541-AA6C-FDCAD7B545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88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F6B-85E4-4796-85B9-382539CBC0E9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69F4-E492-4541-AA6C-FDCAD7B545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246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F6B-85E4-4796-85B9-382539CBC0E9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69F4-E492-4541-AA6C-FDCAD7B545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06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2DF6B-85E4-4796-85B9-382539CBC0E9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869F4-E492-4541-AA6C-FDCAD7B545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05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1795" y="2190767"/>
            <a:ext cx="7772400" cy="2387600"/>
          </a:xfrm>
        </p:spPr>
        <p:txBody>
          <a:bodyPr>
            <a:noAutofit/>
          </a:bodyPr>
          <a:lstStyle/>
          <a:p>
            <a:r>
              <a:rPr lang="fr-FR" sz="8800" b="1" dirty="0" smtClean="0">
                <a:solidFill>
                  <a:srgbClr val="000000"/>
                </a:solidFill>
                <a:latin typeface="28 Days Later" panose="020B0603050302020204" pitchFamily="34" charset="0"/>
              </a:rPr>
              <a:t>HAFA IHANY NY FIFOHAZANA</a:t>
            </a:r>
            <a:endParaRPr lang="fr-FR" sz="8800" b="1" dirty="0">
              <a:latin typeface="28 Days Later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25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2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Hafa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ihany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eh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fifohazana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na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taona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zina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, na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tany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ngazana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494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manome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tsiny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eh,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misaotra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sahaza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no maha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fifohazana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484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2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Hafa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ihany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eh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fifohazana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na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taona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zina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, na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tany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ngazana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974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manome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tsiny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eh,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misaotra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sahaza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no maha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fifohazana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281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Fiv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: N’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n’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haka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fanahy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fantatro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ahy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Izaho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hiova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loko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fantatro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inoako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928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N’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n’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hitsaratsara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raha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mitazana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izaho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hiala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amin’ny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fifohazana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77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Fiv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: N’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n’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haka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fanahy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fantatro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ahy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Izaho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hiova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loko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fantatro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inoako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119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N’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n’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hitsaratsara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raha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mitazana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izaho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hiala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amin’ny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fifohazana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815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3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Nampianarina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aho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hanetry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tena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ho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fahazavana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eto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amin’ny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firenena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991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Koa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raha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misy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azoko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amafazana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,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hijoro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aho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fa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fifohazana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48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1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Hafa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ihany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eh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fifohazana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N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iforona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teto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an-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tanindrazana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764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3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Nampianarina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aho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hanetry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tena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ho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fahazavana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eto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amin’ny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firenena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684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Koa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raha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misy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azoko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amafazana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,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hijoro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aho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fa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fifohazana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403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Fiv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: N’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n’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haka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fanahy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fantatro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ahy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Izaho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hiova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loko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fantatro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inoako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313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N’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n’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hitsaratsara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raha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mitazana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izaho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hiala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amin’ny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fifohazana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088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Fiv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: N’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n’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haka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fanahy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fantatro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ahy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Izaho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hiova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loko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fantatro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inoako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579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N’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n’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hitsaratsara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raha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mitazana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izaho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hiala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amin’ny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fifohazana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914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4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Vavolom-belon’i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Jesoa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aho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,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tena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tonga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olom-baovao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567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Efa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lasa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avokoa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zavatra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taloha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,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indro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aho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fa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olona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mifoha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141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4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Vavolom-belon’i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Jesoa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aho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,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tena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tonga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olom-baovao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461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Efa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lasa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avokoa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zavatra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taloha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,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indro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aho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fa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olona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mifoha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405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Maro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mirenty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eh,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mampitsiriritra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,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H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afa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ihany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fifohazana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4834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Fiv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: N’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n’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haka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fanahy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fantatro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ahy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Izaho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hiova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loko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fantatro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inoako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4890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N’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n’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hitsaratsara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raha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mitazana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izaho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hiala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amin’ny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fifohazana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321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Fiv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: N’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n’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haka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fanahy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fantatro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ahy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Izaho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hiova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loko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fantatro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inoako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3894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N’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n’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hitsaratsara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raha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mitazana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izaho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hiala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amin’ny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fifohazana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754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1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Hafa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ihany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eh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fifohazana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N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iforona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teto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an-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tanindrazana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962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Maro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mirenty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eh,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mampitsiriritra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,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H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afa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ihany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fifohazana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08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Fiv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: N’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n’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haka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fanahy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fantatro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ahy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Izaho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hiova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loko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fantatro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inoako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62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N’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n’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hitsaratsara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raha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mitazana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izaho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hiala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amin’ny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fifohazana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232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Fiv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: N’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n’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haka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fanahy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fantatro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ahy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Izaho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hiova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loko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fantatro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inoako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728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N’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n’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hitsaratsara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raha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mitazana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izaho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hiala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amin’ny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fifohazana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8090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238</Words>
  <Application>Microsoft Office PowerPoint</Application>
  <PresentationFormat>Affichage à l'écran (4:3)</PresentationFormat>
  <Paragraphs>33</Paragraphs>
  <Slides>33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9" baseType="lpstr">
      <vt:lpstr>28 Days Later</vt:lpstr>
      <vt:lpstr>Arial</vt:lpstr>
      <vt:lpstr>Calibri</vt:lpstr>
      <vt:lpstr>Calibri Light</vt:lpstr>
      <vt:lpstr>Helvetica Inserat LT Std</vt:lpstr>
      <vt:lpstr>Thème Office</vt:lpstr>
      <vt:lpstr>HAFA IHANY NY FIFOHAZANA</vt:lpstr>
      <vt:lpstr>1 Hafa ihany eh ny fifohazana Niforona teto an-tanindrazana</vt:lpstr>
      <vt:lpstr>Maro no mirenty eh, mampitsiriritra, Hafa ihany ny fifohazana</vt:lpstr>
      <vt:lpstr>1 Hafa ihany eh ny fifohazana Niforona teto an-tanindrazana</vt:lpstr>
      <vt:lpstr>Maro no mirenty eh, mampitsiriritra, Hafa ihany ny fifohazana</vt:lpstr>
      <vt:lpstr>Fiv: N’iza n’iza haka fanahy, fantatro ny ahy Izaho tsy hiova loko, fantatro ny inoako</vt:lpstr>
      <vt:lpstr>N’iza n’iza hitsaratsara raha mitazana,  izaho tsy hiala amin’ny fifohazana</vt:lpstr>
      <vt:lpstr>Fiv: N’iza n’iza haka fanahy, fantatro ny ahy Izaho tsy hiova loko, fantatro ny inoako</vt:lpstr>
      <vt:lpstr>N’iza n’iza hitsaratsara raha mitazana,  izaho tsy hiala amin’ny fifohazana</vt:lpstr>
      <vt:lpstr>2 Hafa ihany eh ny fifohazana na taona zina, na tany ngazana</vt:lpstr>
      <vt:lpstr>Tsy manome tsiny eh, misaotra izay sahaza,  izany no maha fifohazana</vt:lpstr>
      <vt:lpstr>2 Hafa ihany eh ny fifohazana na taona zina, na tany ngazana</vt:lpstr>
      <vt:lpstr>Tsy manome tsiny eh, misaotra izay sahaza,  izany no maha fifohazana</vt:lpstr>
      <vt:lpstr>Fiv: N’iza n’iza haka fanahy, fantatro ny ahy Izaho tsy hiova loko, fantatro ny inoako</vt:lpstr>
      <vt:lpstr>N’iza n’iza hitsaratsara raha mitazana,  izaho tsy hiala amin’ny fifohazana</vt:lpstr>
      <vt:lpstr>Fiv: N’iza n’iza haka fanahy, fantatro ny ahy Izaho tsy hiova loko, fantatro ny inoako</vt:lpstr>
      <vt:lpstr>N’iza n’iza hitsaratsara raha mitazana,  izaho tsy hiala amin’ny fifohazana</vt:lpstr>
      <vt:lpstr>3 Nampianarina aho hanetry tena,  ho fahazavana eto amin’ny firenena</vt:lpstr>
      <vt:lpstr>Koa raha misy azoko amafazana, hijoro aho fa fifohazana</vt:lpstr>
      <vt:lpstr>3 Nampianarina aho hanetry tena,  ho fahazavana eto amin’ny firenena</vt:lpstr>
      <vt:lpstr>Koa raha misy azoko amafazana, hijoro aho fa fifohazana</vt:lpstr>
      <vt:lpstr>Fiv: N’iza n’iza haka fanahy, fantatro ny ahy Izaho tsy hiova loko, fantatro ny inoako</vt:lpstr>
      <vt:lpstr>N’iza n’iza hitsaratsara raha mitazana,  izaho tsy hiala amin’ny fifohazana</vt:lpstr>
      <vt:lpstr>Fiv: N’iza n’iza haka fanahy, fantatro ny ahy Izaho tsy hiova loko, fantatro ny inoako</vt:lpstr>
      <vt:lpstr>N’iza n’iza hitsaratsara raha mitazana,  izaho tsy hiala amin’ny fifohazana</vt:lpstr>
      <vt:lpstr>4 Vavolom-belon’i Jesoa aho izao, tena tonga olom-baovao</vt:lpstr>
      <vt:lpstr>Efa lasa avokoa ny zavatra taloha, indro aho fa olona mifoha</vt:lpstr>
      <vt:lpstr>4 Vavolom-belon’i Jesoa aho izao, tena tonga olom-baovao</vt:lpstr>
      <vt:lpstr>Efa lasa avokoa ny zavatra taloha, indro aho fa olona mifoha</vt:lpstr>
      <vt:lpstr>Fiv: N’iza n’iza haka fanahy, fantatro ny ahy Izaho tsy hiova loko, fantatro ny inoako</vt:lpstr>
      <vt:lpstr>N’iza n’iza hitsaratsara raha mitazana,  izaho tsy hiala amin’ny fifohazana</vt:lpstr>
      <vt:lpstr>Fiv: N’iza n’iza haka fanahy, fantatro ny ahy Izaho tsy hiova loko, fantatro ny inoako</vt:lpstr>
      <vt:lpstr>N’iza n’iza hitsaratsara raha mitazana,  izaho tsy hiala amin’ny fifohazana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HAFA IHANY NY FIFOHAZANA</dc:title>
  <dc:creator>ZAVAMANENOAKV</dc:creator>
  <cp:lastModifiedBy>tsiory</cp:lastModifiedBy>
  <cp:revision>5</cp:revision>
  <dcterms:created xsi:type="dcterms:W3CDTF">2020-10-15T10:08:49Z</dcterms:created>
  <dcterms:modified xsi:type="dcterms:W3CDTF">2023-11-01T14:21:32Z</dcterms:modified>
</cp:coreProperties>
</file>