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7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74" r:id="rId12"/>
    <p:sldId id="273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22" autoAdjust="0"/>
    <p:restoredTop sz="86391" autoAdjust="0"/>
  </p:normalViewPr>
  <p:slideViewPr>
    <p:cSldViewPr snapToGrid="0">
      <p:cViewPr varScale="1">
        <p:scale>
          <a:sx n="58" d="100"/>
          <a:sy n="58" d="100"/>
        </p:scale>
        <p:origin x="4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61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8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1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3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4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3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5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8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8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0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9600" dirty="0" smtClean="0">
                <a:solidFill>
                  <a:srgbClr val="000000"/>
                </a:solidFill>
                <a:latin typeface="headplane" panose="00000400000000000000" pitchFamily="2" charset="0"/>
              </a:rPr>
              <a:t>HIRA FANEVA FAHA 10 TAONA</a:t>
            </a:r>
            <a:endParaRPr lang="fr-FR" sz="9600" dirty="0">
              <a:solidFill>
                <a:schemeClr val="tx1"/>
              </a:solidFill>
              <a:latin typeface="headplan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z="8000" dirty="0" err="1">
                <a:solidFill>
                  <a:srgbClr val="000000"/>
                </a:solidFill>
              </a:rPr>
              <a:t>Mazotoa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ary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koa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sahia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 err="1">
                <a:solidFill>
                  <a:srgbClr val="000000"/>
                </a:solidFill>
              </a:rPr>
              <a:t>Mandalo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anie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izao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hita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izao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32794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2831533"/>
            <a:ext cx="9262110" cy="1325563"/>
          </a:xfrm>
        </p:spPr>
        <p:txBody>
          <a:bodyPr/>
          <a:lstStyle/>
          <a:p>
            <a:r>
              <a:rPr lang="fr-FR" sz="8000" dirty="0" err="1">
                <a:solidFill>
                  <a:srgbClr val="000000"/>
                </a:solidFill>
              </a:rPr>
              <a:t>Ref</a:t>
            </a:r>
            <a:r>
              <a:rPr lang="fr-FR" sz="8000" dirty="0">
                <a:solidFill>
                  <a:srgbClr val="000000"/>
                </a:solidFill>
              </a:rPr>
              <a:t> : </a:t>
            </a:r>
            <a:r>
              <a:rPr lang="fr-FR" sz="8000" dirty="0" err="1">
                <a:solidFill>
                  <a:srgbClr val="000000"/>
                </a:solidFill>
              </a:rPr>
              <a:t>Andeha</a:t>
            </a:r>
            <a:r>
              <a:rPr lang="fr-FR" sz="8000" dirty="0">
                <a:solidFill>
                  <a:srgbClr val="000000"/>
                </a:solidFill>
              </a:rPr>
              <a:t>, </a:t>
            </a:r>
            <a:r>
              <a:rPr lang="fr-FR" sz="8000" dirty="0" err="1">
                <a:solidFill>
                  <a:srgbClr val="000000"/>
                </a:solidFill>
              </a:rPr>
              <a:t>Mandehana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 err="1">
                <a:solidFill>
                  <a:srgbClr val="000000"/>
                </a:solidFill>
              </a:rPr>
              <a:t>Mitoria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Filazantsara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>
                <a:solidFill>
                  <a:srgbClr val="000000"/>
                </a:solidFill>
              </a:rPr>
              <a:t>Izao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herinao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izao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>
                <a:solidFill>
                  <a:srgbClr val="000000"/>
                </a:solidFill>
              </a:rPr>
              <a:t>No </a:t>
            </a:r>
            <a:r>
              <a:rPr lang="fr-FR" sz="8000" dirty="0" err="1">
                <a:solidFill>
                  <a:srgbClr val="000000"/>
                </a:solidFill>
              </a:rPr>
              <a:t>ilain’ny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Tompo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0021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sz="8000" dirty="0" smtClean="0">
                <a:solidFill>
                  <a:srgbClr val="000000"/>
                </a:solidFill>
              </a:rPr>
              <a:t>3- Ray </a:t>
            </a:r>
            <a:r>
              <a:rPr lang="fr-FR" sz="8000" dirty="0">
                <a:solidFill>
                  <a:srgbClr val="000000"/>
                </a:solidFill>
              </a:rPr>
              <a:t>aman-</a:t>
            </a:r>
            <a:r>
              <a:rPr lang="fr-FR" sz="8000" dirty="0" err="1">
                <a:solidFill>
                  <a:srgbClr val="000000"/>
                </a:solidFill>
              </a:rPr>
              <a:t>dreny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angataho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Jesoa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 err="1">
                <a:solidFill>
                  <a:srgbClr val="000000"/>
                </a:solidFill>
              </a:rPr>
              <a:t>Hitarika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ny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zanakao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1773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z="8000" dirty="0" err="1">
                <a:solidFill>
                  <a:srgbClr val="000000"/>
                </a:solidFill>
              </a:rPr>
              <a:t>Mba</a:t>
            </a:r>
            <a:r>
              <a:rPr lang="fr-FR" sz="8000" dirty="0">
                <a:solidFill>
                  <a:srgbClr val="000000"/>
                </a:solidFill>
              </a:rPr>
              <a:t> ho </a:t>
            </a:r>
            <a:r>
              <a:rPr lang="fr-FR" sz="8000" dirty="0" err="1">
                <a:solidFill>
                  <a:srgbClr val="000000"/>
                </a:solidFill>
              </a:rPr>
              <a:t>lasa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mpitantara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>
                <a:solidFill>
                  <a:srgbClr val="000000"/>
                </a:solidFill>
              </a:rPr>
              <a:t>Dia </a:t>
            </a:r>
            <a:r>
              <a:rPr lang="fr-FR" sz="8000" dirty="0" err="1">
                <a:solidFill>
                  <a:srgbClr val="000000"/>
                </a:solidFill>
              </a:rPr>
              <a:t>ny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filazan-tsara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41759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z="8000" dirty="0" err="1">
                <a:solidFill>
                  <a:srgbClr val="000000"/>
                </a:solidFill>
              </a:rPr>
              <a:t>Apetrakay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Aminao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 err="1">
                <a:solidFill>
                  <a:srgbClr val="000000"/>
                </a:solidFill>
              </a:rPr>
              <a:t>Ny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fitoriana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izay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hatao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31290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z="8000" dirty="0" err="1">
                <a:solidFill>
                  <a:srgbClr val="000000"/>
                </a:solidFill>
              </a:rPr>
              <a:t>Tsy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mahefa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irery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izahay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 err="1">
                <a:solidFill>
                  <a:srgbClr val="000000"/>
                </a:solidFill>
              </a:rPr>
              <a:t>Ny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herinao</a:t>
            </a:r>
            <a:r>
              <a:rPr lang="fr-FR" sz="8000" dirty="0">
                <a:solidFill>
                  <a:srgbClr val="000000"/>
                </a:solidFill>
              </a:rPr>
              <a:t> no </a:t>
            </a:r>
            <a:r>
              <a:rPr lang="fr-FR" sz="8000" dirty="0" err="1">
                <a:solidFill>
                  <a:srgbClr val="000000"/>
                </a:solidFill>
              </a:rPr>
              <a:t>iankinanay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43401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2831533"/>
            <a:ext cx="9262110" cy="1325563"/>
          </a:xfrm>
        </p:spPr>
        <p:txBody>
          <a:bodyPr/>
          <a:lstStyle/>
          <a:p>
            <a:r>
              <a:rPr lang="fr-FR" sz="8000" dirty="0" err="1">
                <a:solidFill>
                  <a:srgbClr val="000000"/>
                </a:solidFill>
              </a:rPr>
              <a:t>Ref</a:t>
            </a:r>
            <a:r>
              <a:rPr lang="fr-FR" sz="8000" dirty="0">
                <a:solidFill>
                  <a:srgbClr val="000000"/>
                </a:solidFill>
              </a:rPr>
              <a:t> : </a:t>
            </a:r>
            <a:r>
              <a:rPr lang="fr-FR" sz="8000" dirty="0" err="1">
                <a:solidFill>
                  <a:srgbClr val="000000"/>
                </a:solidFill>
              </a:rPr>
              <a:t>Andeha</a:t>
            </a:r>
            <a:r>
              <a:rPr lang="fr-FR" sz="8000" dirty="0">
                <a:solidFill>
                  <a:srgbClr val="000000"/>
                </a:solidFill>
              </a:rPr>
              <a:t>, </a:t>
            </a:r>
            <a:r>
              <a:rPr lang="fr-FR" sz="8000" dirty="0" err="1">
                <a:solidFill>
                  <a:srgbClr val="000000"/>
                </a:solidFill>
              </a:rPr>
              <a:t>Mandehana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 err="1">
                <a:solidFill>
                  <a:srgbClr val="000000"/>
                </a:solidFill>
              </a:rPr>
              <a:t>Mitoria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Filazantsara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>
                <a:solidFill>
                  <a:srgbClr val="000000"/>
                </a:solidFill>
              </a:rPr>
              <a:t>Izao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herinao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izao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>
                <a:solidFill>
                  <a:srgbClr val="000000"/>
                </a:solidFill>
              </a:rPr>
              <a:t>No </a:t>
            </a:r>
            <a:r>
              <a:rPr lang="fr-FR" sz="8000" dirty="0" err="1">
                <a:solidFill>
                  <a:srgbClr val="000000"/>
                </a:solidFill>
              </a:rPr>
              <a:t>ilain’ny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Tompo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41397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sz="8000" dirty="0" smtClean="0">
                <a:solidFill>
                  <a:srgbClr val="000000"/>
                </a:solidFill>
              </a:rPr>
              <a:t>1- </a:t>
            </a:r>
            <a:r>
              <a:rPr lang="fr-FR" sz="8000" dirty="0" err="1" smtClean="0">
                <a:solidFill>
                  <a:srgbClr val="000000"/>
                </a:solidFill>
              </a:rPr>
              <a:t>Jesoa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>
                <a:solidFill>
                  <a:srgbClr val="000000"/>
                </a:solidFill>
              </a:rPr>
              <a:t>no </a:t>
            </a:r>
            <a:r>
              <a:rPr lang="fr-FR" sz="8000" dirty="0" err="1">
                <a:solidFill>
                  <a:srgbClr val="000000"/>
                </a:solidFill>
              </a:rPr>
              <a:t>nanolon-tsaina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>
                <a:solidFill>
                  <a:srgbClr val="000000"/>
                </a:solidFill>
              </a:rPr>
              <a:t>10 </a:t>
            </a:r>
            <a:r>
              <a:rPr lang="fr-FR" sz="8000" dirty="0" err="1">
                <a:solidFill>
                  <a:srgbClr val="000000"/>
                </a:solidFill>
              </a:rPr>
              <a:t>taona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lasa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izay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4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" y="2766219"/>
            <a:ext cx="9144001" cy="1325563"/>
          </a:xfrm>
        </p:spPr>
        <p:txBody>
          <a:bodyPr/>
          <a:lstStyle/>
          <a:p>
            <a:r>
              <a:rPr lang="fr-FR" sz="8000" dirty="0" err="1">
                <a:solidFill>
                  <a:srgbClr val="000000"/>
                </a:solidFill>
              </a:rPr>
              <a:t>Nihevitra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nisaintsaina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 err="1">
                <a:solidFill>
                  <a:srgbClr val="000000"/>
                </a:solidFill>
              </a:rPr>
              <a:t>Ireo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olom-boafidy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tamin’izany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7920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z="8000" dirty="0" err="1" smtClean="0">
                <a:solidFill>
                  <a:srgbClr val="000000"/>
                </a:solidFill>
              </a:rPr>
              <a:t>Nanangana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ny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fikambanana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>
                <a:solidFill>
                  <a:srgbClr val="000000"/>
                </a:solidFill>
              </a:rPr>
              <a:t>Dia </a:t>
            </a:r>
            <a:r>
              <a:rPr lang="fr-FR" sz="8000" dirty="0" err="1">
                <a:solidFill>
                  <a:srgbClr val="000000"/>
                </a:solidFill>
              </a:rPr>
              <a:t>nijoro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izahay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8207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" y="2766219"/>
            <a:ext cx="9144001" cy="1325563"/>
          </a:xfrm>
        </p:spPr>
        <p:txBody>
          <a:bodyPr/>
          <a:lstStyle/>
          <a:p>
            <a:r>
              <a:rPr lang="fr-FR" sz="8000" dirty="0" err="1">
                <a:solidFill>
                  <a:srgbClr val="000000"/>
                </a:solidFill>
              </a:rPr>
              <a:t>Izy</a:t>
            </a:r>
            <a:r>
              <a:rPr lang="fr-FR" sz="8000" dirty="0">
                <a:solidFill>
                  <a:srgbClr val="000000"/>
                </a:solidFill>
              </a:rPr>
              <a:t> no </a:t>
            </a:r>
            <a:r>
              <a:rPr lang="fr-FR" sz="8000" dirty="0" err="1">
                <a:solidFill>
                  <a:srgbClr val="000000"/>
                </a:solidFill>
              </a:rPr>
              <a:t>isiam-pihavanana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 err="1">
                <a:solidFill>
                  <a:srgbClr val="000000"/>
                </a:solidFill>
              </a:rPr>
              <a:t>Sy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koa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naniraka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anay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9971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2831533"/>
            <a:ext cx="9262110" cy="1325563"/>
          </a:xfrm>
        </p:spPr>
        <p:txBody>
          <a:bodyPr/>
          <a:lstStyle/>
          <a:p>
            <a:r>
              <a:rPr lang="fr-FR" sz="8000" dirty="0" err="1">
                <a:solidFill>
                  <a:srgbClr val="000000"/>
                </a:solidFill>
              </a:rPr>
              <a:t>Ref</a:t>
            </a:r>
            <a:r>
              <a:rPr lang="fr-FR" sz="8000" dirty="0">
                <a:solidFill>
                  <a:srgbClr val="000000"/>
                </a:solidFill>
              </a:rPr>
              <a:t> : </a:t>
            </a:r>
            <a:r>
              <a:rPr lang="fr-FR" sz="8000" dirty="0" err="1">
                <a:solidFill>
                  <a:srgbClr val="000000"/>
                </a:solidFill>
              </a:rPr>
              <a:t>Andeha</a:t>
            </a:r>
            <a:r>
              <a:rPr lang="fr-FR" sz="8000" dirty="0">
                <a:solidFill>
                  <a:srgbClr val="000000"/>
                </a:solidFill>
              </a:rPr>
              <a:t>, </a:t>
            </a:r>
            <a:r>
              <a:rPr lang="fr-FR" sz="8000" dirty="0" err="1">
                <a:solidFill>
                  <a:srgbClr val="000000"/>
                </a:solidFill>
              </a:rPr>
              <a:t>Mandehana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 err="1">
                <a:solidFill>
                  <a:srgbClr val="000000"/>
                </a:solidFill>
              </a:rPr>
              <a:t>Mitoria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Filazantsara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>
                <a:solidFill>
                  <a:srgbClr val="000000"/>
                </a:solidFill>
              </a:rPr>
              <a:t>Izao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herinao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izao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>
                <a:solidFill>
                  <a:srgbClr val="000000"/>
                </a:solidFill>
              </a:rPr>
              <a:t>No </a:t>
            </a:r>
            <a:r>
              <a:rPr lang="fr-FR" sz="8000" dirty="0" err="1">
                <a:solidFill>
                  <a:srgbClr val="000000"/>
                </a:solidFill>
              </a:rPr>
              <a:t>ilain’ny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Tompo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8089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sz="8000" dirty="0" smtClean="0">
                <a:solidFill>
                  <a:srgbClr val="000000"/>
                </a:solidFill>
              </a:rPr>
              <a:t>2- </a:t>
            </a:r>
            <a:r>
              <a:rPr lang="fr-FR" sz="8000" dirty="0" err="1" smtClean="0">
                <a:solidFill>
                  <a:srgbClr val="000000"/>
                </a:solidFill>
              </a:rPr>
              <a:t>Misaotra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Anao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Mpamonjy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tia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Nitantana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Antsa</a:t>
            </a:r>
            <a:r>
              <a:rPr lang="fr-FR" sz="8000" dirty="0" smtClean="0">
                <a:solidFill>
                  <a:srgbClr val="000000"/>
                </a:solidFill>
              </a:rPr>
              <a:t> Fi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0416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z="8000" dirty="0" err="1">
                <a:solidFill>
                  <a:srgbClr val="000000"/>
                </a:solidFill>
              </a:rPr>
              <a:t>Andavamamba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Kristy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Velona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 err="1">
                <a:solidFill>
                  <a:srgbClr val="000000"/>
                </a:solidFill>
              </a:rPr>
              <a:t>Ary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koa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namelombelona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38174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z="8000" dirty="0" err="1">
                <a:solidFill>
                  <a:srgbClr val="000000"/>
                </a:solidFill>
              </a:rPr>
              <a:t>Mihobia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sy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mifalia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 err="1">
                <a:solidFill>
                  <a:srgbClr val="000000"/>
                </a:solidFill>
              </a:rPr>
              <a:t>Derao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izao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ny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Tomponao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3085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50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headplane</vt:lpstr>
      <vt:lpstr>Helvetica Inserat LT Std</vt:lpstr>
      <vt:lpstr>1_Thème Office</vt:lpstr>
      <vt:lpstr>HIRA FANEVA FAHA 10 TAONA</vt:lpstr>
      <vt:lpstr>1- Jesoa no nanolon-tsaina 10 taona lasa izay </vt:lpstr>
      <vt:lpstr>Nihevitra nisaintsaina Ireo olom-boafidy tamin’izany</vt:lpstr>
      <vt:lpstr>Nanangana ny fikambanana Dia nijoro izahay</vt:lpstr>
      <vt:lpstr>Izy no isiam-pihavanana Sy koa naniraka anay</vt:lpstr>
      <vt:lpstr>Ref : Andeha, Mandehana Mitoria Filazantsara Izao herinao izao No ilain’ny Tompo</vt:lpstr>
      <vt:lpstr>2- Misaotra Anao Mpamonjy tia Nitantana ny Antsa Fi</vt:lpstr>
      <vt:lpstr>Andavamamba Kristy Velona  Ary koa namelombelona</vt:lpstr>
      <vt:lpstr>Mihobia sy mifalia Derao izao ny Tomponao</vt:lpstr>
      <vt:lpstr>Mazotoa ary koa sahia Mandalo anie izao hita izao</vt:lpstr>
      <vt:lpstr>Ref : Andeha, Mandehana Mitoria Filazantsara Izao herinao izao No ilain’ny Tompo</vt:lpstr>
      <vt:lpstr>3- Ray aman-dreny angataho Jesoa Hitarika ny zanakao</vt:lpstr>
      <vt:lpstr>Mba ho lasa mpitantara Dia ny filazan-tsara</vt:lpstr>
      <vt:lpstr>Apetrakay Aminao Ny fitoriana izay hatao</vt:lpstr>
      <vt:lpstr>Tsy mahefa irery izahay Ny herinao no iankinanay</vt:lpstr>
      <vt:lpstr>Ref : Andeha, Mandehana Mitoria Filazantsara Izao herinao izao No ilain’ny Tompo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22</cp:revision>
  <dcterms:created xsi:type="dcterms:W3CDTF">2015-02-15T12:43:03Z</dcterms:created>
  <dcterms:modified xsi:type="dcterms:W3CDTF">2023-11-01T14:19:50Z</dcterms:modified>
</cp:coreProperties>
</file>