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542" r:id="rId2"/>
    <p:sldId id="544" r:id="rId3"/>
    <p:sldId id="545" r:id="rId4"/>
    <p:sldId id="546" r:id="rId5"/>
    <p:sldId id="570" r:id="rId6"/>
    <p:sldId id="547" r:id="rId7"/>
    <p:sldId id="548" r:id="rId8"/>
    <p:sldId id="549" r:id="rId9"/>
    <p:sldId id="563" r:id="rId10"/>
    <p:sldId id="564" r:id="rId11"/>
    <p:sldId id="571" r:id="rId12"/>
    <p:sldId id="572" r:id="rId13"/>
    <p:sldId id="573" r:id="rId14"/>
    <p:sldId id="574" r:id="rId15"/>
    <p:sldId id="550" r:id="rId16"/>
    <p:sldId id="551" r:id="rId17"/>
    <p:sldId id="575" r:id="rId18"/>
    <p:sldId id="576" r:id="rId19"/>
    <p:sldId id="552" r:id="rId20"/>
    <p:sldId id="554" r:id="rId21"/>
    <p:sldId id="555" r:id="rId22"/>
    <p:sldId id="556" r:id="rId23"/>
    <p:sldId id="557" r:id="rId24"/>
    <p:sldId id="558" r:id="rId25"/>
    <p:sldId id="567" r:id="rId26"/>
    <p:sldId id="559" r:id="rId27"/>
    <p:sldId id="560" r:id="rId28"/>
    <p:sldId id="568" r:id="rId29"/>
    <p:sldId id="569" r:id="rId30"/>
    <p:sldId id="562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1D00"/>
    <a:srgbClr val="FFFF15"/>
    <a:srgbClr val="1D0048"/>
    <a:srgbClr val="40009E"/>
    <a:srgbClr val="00FFFF"/>
    <a:srgbClr val="00002E"/>
    <a:srgbClr val="2F74FF"/>
    <a:srgbClr val="7E0000"/>
    <a:srgbClr val="0020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57" autoAdjust="0"/>
    <p:restoredTop sz="94474" autoAdjust="0"/>
  </p:normalViewPr>
  <p:slideViewPr>
    <p:cSldViewPr snapToGrid="0">
      <p:cViewPr varScale="1">
        <p:scale>
          <a:sx n="58" d="100"/>
          <a:sy n="58" d="100"/>
        </p:scale>
        <p:origin x="60" y="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BE6973-0445-4847-9E83-A681B9EF771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44702-F236-4A62-985E-599F2F07477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41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BE6973-0445-4847-9E83-A681B9EF771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44702-F236-4A62-985E-599F2F07477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36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BE6973-0445-4847-9E83-A681B9EF771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44702-F236-4A62-985E-599F2F07477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46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BE6973-0445-4847-9E83-A681B9EF771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44702-F236-4A62-985E-599F2F07477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14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BE6973-0445-4847-9E83-A681B9EF771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44702-F236-4A62-985E-599F2F07477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96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BE6973-0445-4847-9E83-A681B9EF771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44702-F236-4A62-985E-599F2F07477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58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BE6973-0445-4847-9E83-A681B9EF771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44702-F236-4A62-985E-599F2F07477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31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BE6973-0445-4847-9E83-A681B9EF771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44702-F236-4A62-985E-599F2F07477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0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BE6973-0445-4847-9E83-A681B9EF771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44702-F236-4A62-985E-599F2F07477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2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BE6973-0445-4847-9E83-A681B9EF771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44702-F236-4A62-985E-599F2F07477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20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BE6973-0445-4847-9E83-A681B9EF771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44702-F236-4A62-985E-599F2F07477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60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37B34B-32BE-4C67-8C99-FD0CDD05BEB3}" type="datetimeFigureOut">
              <a:rPr lang="fr-FR" sz="120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01/11/2023</a:t>
            </a:fld>
            <a:endParaRPr lang="fr-FR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9AD07F6-3CC4-4399-9B11-BB650383FAD9}" type="slidenum">
              <a:rPr lang="fr-FR" sz="120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 sz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35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788458"/>
            <a:ext cx="9144000" cy="4625788"/>
          </a:xfrm>
        </p:spPr>
        <p:txBody>
          <a:bodyPr anchor="ctr">
            <a:noAutofit/>
          </a:bodyPr>
          <a:lstStyle/>
          <a:p>
            <a:pPr algn="ctr"/>
            <a:r>
              <a:rPr lang="fr-FR" sz="16600" baseline="30000" dirty="0" smtClean="0">
                <a:ln w="76200">
                  <a:noFill/>
                </a:ln>
                <a:solidFill>
                  <a:srgbClr val="000000"/>
                </a:solidFill>
                <a:effectLst/>
                <a:latin typeface="Aachen Std Bold" panose="02040906030706050204" pitchFamily="18" charset="0"/>
                <a:ea typeface="Adobe Gothic Std B" panose="020B0800000000000000" pitchFamily="34" charset="-128"/>
              </a:rPr>
              <a:t>RAONA</a:t>
            </a:r>
            <a:endParaRPr lang="fr-FR" sz="16600" baseline="30000" dirty="0">
              <a:ln w="76200">
                <a:noFill/>
              </a:ln>
              <a:effectLst/>
              <a:latin typeface="Aachen Std Bold" panose="02040906030706050204" pitchFamily="18" charset="0"/>
              <a:ea typeface="Adobe Gothic Std B" panose="020B0800000000000000" pitchFamily="34" charset="-128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568387"/>
            <a:ext cx="9144000" cy="3845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8800" b="0" i="0" u="none" strike="noStrike" kern="1200" cap="none" spc="0" normalizeH="0" baseline="30000" noProof="0" dirty="0">
              <a:ln w="28575">
                <a:solidFill>
                  <a:srgbClr val="FFFF00"/>
                </a:solidFill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Aachen Std Bold" panose="02040906030706050204" pitchFamily="18" charset="0"/>
              <a:ea typeface="Adobe Gothic Std B" panose="020B0800000000000000" pitchFamily="34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733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0878"/>
            <a:ext cx="9144000" cy="0"/>
          </a:xfrm>
        </p:spPr>
        <p:txBody>
          <a:bodyPr bIns="-4663440" anchor="t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rPr lang="fr-FR" sz="8000" dirty="0" smtClean="0">
                <a:solidFill>
                  <a:srgbClr val="000000"/>
                </a:solidFill>
              </a:rPr>
              <a:t>E! </a:t>
            </a:r>
            <a:r>
              <a:rPr lang="fr-FR" sz="8000" dirty="0" err="1" smtClean="0">
                <a:solidFill>
                  <a:srgbClr val="000000"/>
                </a:solidFill>
              </a:rPr>
              <a:t>Ny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Agny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ankoatsa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any</a:t>
            </a:r>
            <a:r>
              <a:rPr lang="fr-FR" sz="8000" dirty="0" smtClean="0">
                <a:solidFill>
                  <a:srgbClr val="000000"/>
                </a:solidFill>
              </a:rPr>
              <a:t>  no </a:t>
            </a:r>
            <a:r>
              <a:rPr lang="fr-FR" sz="8000" dirty="0" err="1" smtClean="0">
                <a:solidFill>
                  <a:srgbClr val="000000"/>
                </a:solidFill>
              </a:rPr>
              <a:t>dizoro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>
                <a:solidFill>
                  <a:srgbClr val="000000"/>
                </a:solidFill>
              </a:rPr>
              <a:t>E! </a:t>
            </a:r>
            <a:r>
              <a:rPr lang="fr-FR" sz="8000" dirty="0" err="1">
                <a:solidFill>
                  <a:srgbClr val="000000"/>
                </a:solidFill>
              </a:rPr>
              <a:t>Ny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Agny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ankoatsa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any</a:t>
            </a:r>
            <a:r>
              <a:rPr lang="fr-FR" sz="8000" dirty="0">
                <a:solidFill>
                  <a:srgbClr val="000000"/>
                </a:solidFill>
              </a:rPr>
              <a:t>  no </a:t>
            </a:r>
            <a:r>
              <a:rPr lang="fr-FR" sz="8000" dirty="0" err="1">
                <a:solidFill>
                  <a:srgbClr val="000000"/>
                </a:solidFill>
              </a:rPr>
              <a:t>dizoro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2873619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00949"/>
            <a:ext cx="9144000" cy="0"/>
          </a:xfrm>
        </p:spPr>
        <p:txBody>
          <a:bodyPr bIns="-4663440" anchor="t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rPr lang="fr-FR" sz="8000" dirty="0" smtClean="0">
                <a:solidFill>
                  <a:srgbClr val="000000"/>
                </a:solidFill>
              </a:rPr>
              <a:t>E </a:t>
            </a:r>
            <a:r>
              <a:rPr lang="fr-FR" sz="8000" dirty="0" err="1" smtClean="0">
                <a:solidFill>
                  <a:srgbClr val="000000"/>
                </a:solidFill>
              </a:rPr>
              <a:t>moa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raona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e!e!e</a:t>
            </a:r>
            <a:r>
              <a:rPr lang="fr-FR" sz="8000" dirty="0" smtClean="0">
                <a:solidFill>
                  <a:srgbClr val="000000"/>
                </a:solidFill>
              </a:rPr>
              <a:t>!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Aia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moa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agnareo</a:t>
            </a:r>
            <a:r>
              <a:rPr lang="fr-FR" sz="8000" dirty="0" smtClean="0">
                <a:solidFill>
                  <a:srgbClr val="000000"/>
                </a:solidFill>
              </a:rPr>
              <a:t> a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Jesoa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mangaika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agnareo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a!a!a</a:t>
            </a:r>
            <a:r>
              <a:rPr lang="fr-FR" sz="8000" dirty="0" smtClean="0">
                <a:solidFill>
                  <a:srgbClr val="000000"/>
                </a:solidFill>
              </a:rPr>
              <a:t>!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1062778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00949"/>
            <a:ext cx="9144000" cy="0"/>
          </a:xfrm>
        </p:spPr>
        <p:txBody>
          <a:bodyPr bIns="-4663440" anchor="t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rPr lang="fr-FR" sz="8000" dirty="0" smtClean="0">
                <a:solidFill>
                  <a:srgbClr val="000000"/>
                </a:solidFill>
              </a:rPr>
              <a:t>E </a:t>
            </a:r>
            <a:r>
              <a:rPr lang="fr-FR" sz="8000" dirty="0" err="1" smtClean="0">
                <a:solidFill>
                  <a:srgbClr val="000000"/>
                </a:solidFill>
              </a:rPr>
              <a:t>moa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raona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e!e!e</a:t>
            </a:r>
            <a:r>
              <a:rPr lang="fr-FR" sz="8000" dirty="0" smtClean="0">
                <a:solidFill>
                  <a:srgbClr val="000000"/>
                </a:solidFill>
              </a:rPr>
              <a:t>!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Aia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moa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agnareo</a:t>
            </a:r>
            <a:r>
              <a:rPr lang="fr-FR" sz="8000" dirty="0" smtClean="0">
                <a:solidFill>
                  <a:srgbClr val="000000"/>
                </a:solidFill>
              </a:rPr>
              <a:t> a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Jesoa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mangaika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agnareo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a!a!a</a:t>
            </a:r>
            <a:r>
              <a:rPr lang="fr-FR" sz="8000" dirty="0" smtClean="0">
                <a:solidFill>
                  <a:srgbClr val="000000"/>
                </a:solidFill>
              </a:rPr>
              <a:t>!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3935099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00949"/>
            <a:ext cx="9144000" cy="0"/>
          </a:xfrm>
        </p:spPr>
        <p:txBody>
          <a:bodyPr bIns="-4663440" anchor="t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rPr lang="fr-FR" sz="8000" dirty="0" smtClean="0">
                <a:solidFill>
                  <a:srgbClr val="000000"/>
                </a:solidFill>
              </a:rPr>
              <a:t>E </a:t>
            </a:r>
            <a:r>
              <a:rPr lang="fr-FR" sz="8000" dirty="0" err="1" smtClean="0">
                <a:solidFill>
                  <a:srgbClr val="000000"/>
                </a:solidFill>
              </a:rPr>
              <a:t>moa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raona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e!e!e</a:t>
            </a:r>
            <a:r>
              <a:rPr lang="fr-FR" sz="8000" dirty="0" smtClean="0">
                <a:solidFill>
                  <a:srgbClr val="000000"/>
                </a:solidFill>
              </a:rPr>
              <a:t>!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Aia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moa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agnareo</a:t>
            </a:r>
            <a:r>
              <a:rPr lang="fr-FR" sz="8000" dirty="0" smtClean="0">
                <a:solidFill>
                  <a:srgbClr val="000000"/>
                </a:solidFill>
              </a:rPr>
              <a:t> a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Jesoa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mangaika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agnareo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a!a!a</a:t>
            </a:r>
            <a:r>
              <a:rPr lang="fr-FR" sz="8000" dirty="0" smtClean="0">
                <a:solidFill>
                  <a:srgbClr val="000000"/>
                </a:solidFill>
              </a:rPr>
              <a:t>!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2782209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00949"/>
            <a:ext cx="9144000" cy="0"/>
          </a:xfrm>
        </p:spPr>
        <p:txBody>
          <a:bodyPr bIns="-4663440" anchor="t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rPr lang="fr-FR" sz="8000" dirty="0" smtClean="0">
                <a:solidFill>
                  <a:srgbClr val="000000"/>
                </a:solidFill>
              </a:rPr>
              <a:t>E </a:t>
            </a:r>
            <a:r>
              <a:rPr lang="fr-FR" sz="8000" dirty="0" err="1" smtClean="0">
                <a:solidFill>
                  <a:srgbClr val="000000"/>
                </a:solidFill>
              </a:rPr>
              <a:t>moa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raona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e!e!e</a:t>
            </a:r>
            <a:r>
              <a:rPr lang="fr-FR" sz="8000" dirty="0" smtClean="0">
                <a:solidFill>
                  <a:srgbClr val="000000"/>
                </a:solidFill>
              </a:rPr>
              <a:t>!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Aia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moa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agnareo</a:t>
            </a:r>
            <a:r>
              <a:rPr lang="fr-FR" sz="8000" dirty="0" smtClean="0">
                <a:solidFill>
                  <a:srgbClr val="000000"/>
                </a:solidFill>
              </a:rPr>
              <a:t> a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Jesoa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mangaika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agnareo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a!a!a</a:t>
            </a:r>
            <a:r>
              <a:rPr lang="fr-FR" sz="8000" dirty="0" smtClean="0">
                <a:solidFill>
                  <a:srgbClr val="000000"/>
                </a:solidFill>
              </a:rPr>
              <a:t>!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3873432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0878"/>
            <a:ext cx="9144000" cy="0"/>
          </a:xfrm>
        </p:spPr>
        <p:txBody>
          <a:bodyPr bIns="-4663440" anchor="t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rPr lang="fr-FR" sz="8000" dirty="0" smtClean="0">
                <a:solidFill>
                  <a:srgbClr val="000000"/>
                </a:solidFill>
              </a:rPr>
              <a:t>Le </a:t>
            </a:r>
            <a:r>
              <a:rPr lang="fr-FR" sz="8000" dirty="0" err="1" smtClean="0">
                <a:solidFill>
                  <a:srgbClr val="000000"/>
                </a:solidFill>
              </a:rPr>
              <a:t>ny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tegna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tsa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manan-kihoarana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Tanam</a:t>
            </a:r>
            <a:r>
              <a:rPr lang="fr-FR" sz="8000" dirty="0" smtClean="0">
                <a:solidFill>
                  <a:srgbClr val="000000"/>
                </a:solidFill>
              </a:rPr>
              <a:t>-polo e! </a:t>
            </a:r>
            <a:r>
              <a:rPr lang="fr-FR" sz="8000" dirty="0" err="1" smtClean="0">
                <a:solidFill>
                  <a:srgbClr val="000000"/>
                </a:solidFill>
              </a:rPr>
              <a:t>ro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zao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mbo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fananana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3305289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212"/>
            <a:ext cx="9144000" cy="1985159"/>
          </a:xfrm>
        </p:spPr>
        <p:txBody>
          <a:bodyPr bIns="-4663440" anchor="t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rPr lang="fr-FR" sz="8000" dirty="0" smtClean="0">
                <a:solidFill>
                  <a:srgbClr val="000000"/>
                </a:solidFill>
              </a:rPr>
              <a:t>Ho </a:t>
            </a:r>
            <a:r>
              <a:rPr lang="fr-FR" sz="8000" dirty="0" err="1" smtClean="0">
                <a:solidFill>
                  <a:srgbClr val="000000"/>
                </a:solidFill>
              </a:rPr>
              <a:t>anaia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koa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re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izao</a:t>
            </a:r>
            <a:r>
              <a:rPr lang="fr-FR" sz="8000" dirty="0" smtClean="0">
                <a:solidFill>
                  <a:srgbClr val="000000"/>
                </a:solidFill>
              </a:rPr>
              <a:t> a! mm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smtClean="0">
                <a:solidFill>
                  <a:srgbClr val="000000"/>
                </a:solidFill>
              </a:rPr>
              <a:t>Ho </a:t>
            </a:r>
            <a:r>
              <a:rPr lang="fr-FR" sz="8000" dirty="0" err="1" smtClean="0">
                <a:solidFill>
                  <a:srgbClr val="000000"/>
                </a:solidFill>
              </a:rPr>
              <a:t>anaia</a:t>
            </a:r>
            <a:r>
              <a:rPr lang="fr-FR" sz="8000" dirty="0" smtClean="0">
                <a:solidFill>
                  <a:srgbClr val="000000"/>
                </a:solidFill>
              </a:rPr>
              <a:t> ko 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re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izao</a:t>
            </a:r>
            <a:r>
              <a:rPr lang="fr-FR" sz="8000" dirty="0" smtClean="0">
                <a:solidFill>
                  <a:srgbClr val="000000"/>
                </a:solidFill>
              </a:rPr>
              <a:t> a!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smtClean="0">
                <a:solidFill>
                  <a:srgbClr val="000000"/>
                </a:solidFill>
              </a:rPr>
              <a:t>E </a:t>
            </a:r>
            <a:r>
              <a:rPr lang="fr-FR" sz="8000" dirty="0" err="1" smtClean="0">
                <a:solidFill>
                  <a:srgbClr val="000000"/>
                </a:solidFill>
              </a:rPr>
              <a:t>rile</a:t>
            </a:r>
            <a:r>
              <a:rPr lang="fr-FR" sz="8000" dirty="0" smtClean="0">
                <a:solidFill>
                  <a:srgbClr val="000000"/>
                </a:solidFill>
              </a:rPr>
              <a:t>! Ho </a:t>
            </a:r>
            <a:r>
              <a:rPr lang="fr-FR" sz="8000" dirty="0" err="1" smtClean="0">
                <a:solidFill>
                  <a:srgbClr val="000000"/>
                </a:solidFill>
              </a:rPr>
              <a:t>anaia</a:t>
            </a:r>
            <a:r>
              <a:rPr lang="fr-FR" sz="8000" dirty="0" smtClean="0">
                <a:solidFill>
                  <a:srgbClr val="000000"/>
                </a:solidFill>
              </a:rPr>
              <a:t> ko 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re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izao</a:t>
            </a:r>
            <a:r>
              <a:rPr lang="fr-FR" sz="8000" dirty="0" smtClean="0">
                <a:solidFill>
                  <a:srgbClr val="000000"/>
                </a:solidFill>
              </a:rPr>
              <a:t> a!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2801554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0878"/>
            <a:ext cx="9144000" cy="0"/>
          </a:xfrm>
        </p:spPr>
        <p:txBody>
          <a:bodyPr bIns="-4663440" anchor="t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rPr lang="fr-FR" sz="8000" dirty="0" smtClean="0">
                <a:solidFill>
                  <a:srgbClr val="000000"/>
                </a:solidFill>
              </a:rPr>
              <a:t>Le </a:t>
            </a:r>
            <a:r>
              <a:rPr lang="fr-FR" sz="8000" dirty="0" err="1" smtClean="0">
                <a:solidFill>
                  <a:srgbClr val="000000"/>
                </a:solidFill>
              </a:rPr>
              <a:t>ny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tegna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tsa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manan-kihoarana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Tanam</a:t>
            </a:r>
            <a:r>
              <a:rPr lang="fr-FR" sz="8000" dirty="0" smtClean="0">
                <a:solidFill>
                  <a:srgbClr val="000000"/>
                </a:solidFill>
              </a:rPr>
              <a:t>-polo e! </a:t>
            </a:r>
            <a:r>
              <a:rPr lang="fr-FR" sz="8000" dirty="0" err="1" smtClean="0">
                <a:solidFill>
                  <a:srgbClr val="000000"/>
                </a:solidFill>
              </a:rPr>
              <a:t>ro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zao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mbo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fananana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3671647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212"/>
            <a:ext cx="9144000" cy="1985159"/>
          </a:xfrm>
        </p:spPr>
        <p:txBody>
          <a:bodyPr bIns="-4663440" anchor="t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rPr lang="fr-FR" sz="8000" dirty="0" smtClean="0">
                <a:solidFill>
                  <a:srgbClr val="000000"/>
                </a:solidFill>
              </a:rPr>
              <a:t>Ho </a:t>
            </a:r>
            <a:r>
              <a:rPr lang="fr-FR" sz="8000" dirty="0" err="1" smtClean="0">
                <a:solidFill>
                  <a:srgbClr val="000000"/>
                </a:solidFill>
              </a:rPr>
              <a:t>anaia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koa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re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izao</a:t>
            </a:r>
            <a:r>
              <a:rPr lang="fr-FR" sz="8000" dirty="0" smtClean="0">
                <a:solidFill>
                  <a:srgbClr val="000000"/>
                </a:solidFill>
              </a:rPr>
              <a:t> a! mm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smtClean="0">
                <a:solidFill>
                  <a:srgbClr val="000000"/>
                </a:solidFill>
              </a:rPr>
              <a:t>Ho </a:t>
            </a:r>
            <a:r>
              <a:rPr lang="fr-FR" sz="8000" dirty="0" err="1" smtClean="0">
                <a:solidFill>
                  <a:srgbClr val="000000"/>
                </a:solidFill>
              </a:rPr>
              <a:t>anaia</a:t>
            </a:r>
            <a:r>
              <a:rPr lang="fr-FR" sz="8000" dirty="0" smtClean="0">
                <a:solidFill>
                  <a:srgbClr val="000000"/>
                </a:solidFill>
              </a:rPr>
              <a:t> ko 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re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izao</a:t>
            </a:r>
            <a:r>
              <a:rPr lang="fr-FR" sz="8000" dirty="0" smtClean="0">
                <a:solidFill>
                  <a:srgbClr val="000000"/>
                </a:solidFill>
              </a:rPr>
              <a:t> a!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smtClean="0">
                <a:solidFill>
                  <a:srgbClr val="000000"/>
                </a:solidFill>
              </a:rPr>
              <a:t>E </a:t>
            </a:r>
            <a:r>
              <a:rPr lang="fr-FR" sz="8000" dirty="0" err="1" smtClean="0">
                <a:solidFill>
                  <a:srgbClr val="000000"/>
                </a:solidFill>
              </a:rPr>
              <a:t>rile</a:t>
            </a:r>
            <a:r>
              <a:rPr lang="fr-FR" sz="8000" dirty="0" smtClean="0">
                <a:solidFill>
                  <a:srgbClr val="000000"/>
                </a:solidFill>
              </a:rPr>
              <a:t>! Ho </a:t>
            </a:r>
            <a:r>
              <a:rPr lang="fr-FR" sz="8000" dirty="0" err="1" smtClean="0">
                <a:solidFill>
                  <a:srgbClr val="000000"/>
                </a:solidFill>
              </a:rPr>
              <a:t>anaia</a:t>
            </a:r>
            <a:r>
              <a:rPr lang="fr-FR" sz="8000" dirty="0" smtClean="0">
                <a:solidFill>
                  <a:srgbClr val="000000"/>
                </a:solidFill>
              </a:rPr>
              <a:t> ko 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re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izao</a:t>
            </a:r>
            <a:r>
              <a:rPr lang="fr-FR" sz="8000" dirty="0" smtClean="0">
                <a:solidFill>
                  <a:srgbClr val="000000"/>
                </a:solidFill>
              </a:rPr>
              <a:t> a!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579984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3680"/>
            <a:ext cx="9144000" cy="877163"/>
          </a:xfrm>
        </p:spPr>
        <p:txBody>
          <a:bodyPr bIns="-4663440" anchor="t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rPr lang="fr-FR" sz="8000" dirty="0" smtClean="0">
                <a:solidFill>
                  <a:srgbClr val="000000"/>
                </a:solidFill>
              </a:rPr>
              <a:t>Le </a:t>
            </a:r>
            <a:r>
              <a:rPr lang="fr-FR" sz="8000" dirty="0" err="1" smtClean="0">
                <a:solidFill>
                  <a:srgbClr val="000000"/>
                </a:solidFill>
              </a:rPr>
              <a:t>gny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ita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e!e</a:t>
            </a:r>
            <a:r>
              <a:rPr lang="fr-FR" sz="8000" dirty="0" smtClean="0">
                <a:solidFill>
                  <a:srgbClr val="000000"/>
                </a:solidFill>
              </a:rPr>
              <a:t>! fa </a:t>
            </a:r>
            <a:r>
              <a:rPr lang="fr-FR" sz="8000" dirty="0" err="1" smtClean="0">
                <a:solidFill>
                  <a:srgbClr val="000000"/>
                </a:solidFill>
              </a:rPr>
              <a:t>mahatamana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smtClean="0">
                <a:solidFill>
                  <a:srgbClr val="000000"/>
                </a:solidFill>
              </a:rPr>
              <a:t>Fa ra </a:t>
            </a:r>
            <a:r>
              <a:rPr lang="fr-FR" sz="8000" dirty="0" err="1" smtClean="0">
                <a:solidFill>
                  <a:srgbClr val="000000"/>
                </a:solidFill>
              </a:rPr>
              <a:t>Jeso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Tompo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irery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ihany</a:t>
            </a:r>
            <a:r>
              <a:rPr lang="fr-FR" sz="8000" dirty="0" smtClean="0">
                <a:solidFill>
                  <a:srgbClr val="000000"/>
                </a:solidFill>
              </a:rPr>
              <a:t> no </a:t>
            </a:r>
            <a:r>
              <a:rPr lang="fr-FR" sz="8000" dirty="0" err="1" smtClean="0">
                <a:solidFill>
                  <a:srgbClr val="000000"/>
                </a:solidFill>
              </a:rPr>
              <a:t>fiandohana</a:t>
            </a:r>
            <a:r>
              <a:rPr lang="fr-FR" sz="8000" dirty="0" smtClean="0">
                <a:solidFill>
                  <a:srgbClr val="000000"/>
                </a:solidFill>
              </a:rPr>
              <a:t> a!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971512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00949"/>
            <a:ext cx="9144000" cy="0"/>
          </a:xfrm>
        </p:spPr>
        <p:txBody>
          <a:bodyPr bIns="-4663440" anchor="t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rPr lang="fr-FR" sz="8000" dirty="0" smtClean="0">
                <a:solidFill>
                  <a:srgbClr val="000000"/>
                </a:solidFill>
              </a:rPr>
              <a:t>E </a:t>
            </a:r>
            <a:r>
              <a:rPr lang="fr-FR" sz="8000" dirty="0" err="1" smtClean="0">
                <a:solidFill>
                  <a:srgbClr val="000000"/>
                </a:solidFill>
              </a:rPr>
              <a:t>moa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raona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e!e!e</a:t>
            </a:r>
            <a:r>
              <a:rPr lang="fr-FR" sz="8000" dirty="0" smtClean="0">
                <a:solidFill>
                  <a:srgbClr val="000000"/>
                </a:solidFill>
              </a:rPr>
              <a:t>!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Aia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moa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agnareo</a:t>
            </a:r>
            <a:r>
              <a:rPr lang="fr-FR" sz="8000" dirty="0" smtClean="0">
                <a:solidFill>
                  <a:srgbClr val="000000"/>
                </a:solidFill>
              </a:rPr>
              <a:t> a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Jesoa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mangaika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agnareo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a!a!a</a:t>
            </a:r>
            <a:r>
              <a:rPr lang="fr-FR" sz="8000" dirty="0" smtClean="0">
                <a:solidFill>
                  <a:srgbClr val="000000"/>
                </a:solidFill>
              </a:rPr>
              <a:t>!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3039798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3680"/>
            <a:ext cx="9144000" cy="877163"/>
          </a:xfrm>
        </p:spPr>
        <p:txBody>
          <a:bodyPr bIns="-4663440" anchor="t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rPr lang="fr-FR" sz="8000" dirty="0" smtClean="0">
                <a:solidFill>
                  <a:srgbClr val="000000"/>
                </a:solidFill>
              </a:rPr>
              <a:t>Le </a:t>
            </a:r>
            <a:r>
              <a:rPr lang="fr-FR" sz="8000" dirty="0" err="1" smtClean="0">
                <a:solidFill>
                  <a:srgbClr val="000000"/>
                </a:solidFill>
              </a:rPr>
              <a:t>gny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ita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e!e</a:t>
            </a:r>
            <a:r>
              <a:rPr lang="fr-FR" sz="8000" dirty="0" smtClean="0">
                <a:solidFill>
                  <a:srgbClr val="000000"/>
                </a:solidFill>
              </a:rPr>
              <a:t>! fa </a:t>
            </a:r>
            <a:r>
              <a:rPr lang="fr-FR" sz="8000" dirty="0" err="1" smtClean="0">
                <a:solidFill>
                  <a:srgbClr val="000000"/>
                </a:solidFill>
              </a:rPr>
              <a:t>mahatamana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smtClean="0">
                <a:solidFill>
                  <a:srgbClr val="000000"/>
                </a:solidFill>
              </a:rPr>
              <a:t>Fa ra </a:t>
            </a:r>
            <a:r>
              <a:rPr lang="fr-FR" sz="8000" dirty="0" err="1" smtClean="0">
                <a:solidFill>
                  <a:srgbClr val="000000"/>
                </a:solidFill>
              </a:rPr>
              <a:t>Jeso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Tompo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irery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ihany</a:t>
            </a:r>
            <a:r>
              <a:rPr lang="fr-FR" sz="8000" dirty="0" smtClean="0">
                <a:solidFill>
                  <a:srgbClr val="000000"/>
                </a:solidFill>
              </a:rPr>
              <a:t> no </a:t>
            </a:r>
            <a:r>
              <a:rPr lang="fr-FR" sz="8000" dirty="0" err="1" smtClean="0">
                <a:solidFill>
                  <a:srgbClr val="000000"/>
                </a:solidFill>
              </a:rPr>
              <a:t>fiafarana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1519167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49074"/>
            <a:ext cx="9144000" cy="0"/>
          </a:xfrm>
        </p:spPr>
        <p:txBody>
          <a:bodyPr bIns="-4663440" anchor="t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rPr lang="fr-FR" sz="8000" dirty="0" smtClean="0">
                <a:solidFill>
                  <a:srgbClr val="000000"/>
                </a:solidFill>
              </a:rPr>
              <a:t>IE E RAONA A </a:t>
            </a:r>
            <a:r>
              <a:rPr lang="fr-FR" sz="8000" dirty="0" err="1" smtClean="0">
                <a:solidFill>
                  <a:srgbClr val="000000"/>
                </a:solidFill>
              </a:rPr>
              <a:t>A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2595617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1219"/>
            <a:ext cx="9144000" cy="0"/>
          </a:xfrm>
        </p:spPr>
        <p:txBody>
          <a:bodyPr bIns="-4663440" anchor="t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rPr lang="fr-FR" sz="8000" dirty="0" err="1" smtClean="0">
                <a:solidFill>
                  <a:srgbClr val="000000"/>
                </a:solidFill>
              </a:rPr>
              <a:t>Tadiavo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kely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ny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raha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hitokisana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soa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Impiry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taromigna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vao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may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midongizina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roa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2666540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1219"/>
            <a:ext cx="9144000" cy="0"/>
          </a:xfrm>
        </p:spPr>
        <p:txBody>
          <a:bodyPr bIns="-4663440" anchor="t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rPr lang="fr-FR" sz="8000" dirty="0" err="1" smtClean="0">
                <a:solidFill>
                  <a:srgbClr val="000000"/>
                </a:solidFill>
              </a:rPr>
              <a:t>Tadiavo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kely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ny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raha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hitokisana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soa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Impiry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taromigna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vao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may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midongizina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roa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3579565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438"/>
            <a:ext cx="9144000" cy="1874359"/>
          </a:xfrm>
        </p:spPr>
        <p:txBody>
          <a:bodyPr bIns="-4663440" anchor="t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rPr lang="fr-FR" sz="8000" dirty="0" smtClean="0">
                <a:solidFill>
                  <a:srgbClr val="000000"/>
                </a:solidFill>
              </a:rPr>
              <a:t>I </a:t>
            </a:r>
            <a:r>
              <a:rPr lang="fr-FR" sz="8000" dirty="0" err="1" smtClean="0">
                <a:solidFill>
                  <a:srgbClr val="000000"/>
                </a:solidFill>
              </a:rPr>
              <a:t>tsa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miala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aminao</a:t>
            </a:r>
            <a:r>
              <a:rPr lang="fr-FR" sz="8000" dirty="0" smtClean="0">
                <a:solidFill>
                  <a:srgbClr val="000000"/>
                </a:solidFill>
              </a:rPr>
              <a:t> e!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smtClean="0">
                <a:solidFill>
                  <a:srgbClr val="000000"/>
                </a:solidFill>
              </a:rPr>
              <a:t>Fa </a:t>
            </a:r>
            <a:r>
              <a:rPr lang="fr-FR" sz="8000" dirty="0" err="1" smtClean="0">
                <a:solidFill>
                  <a:srgbClr val="000000"/>
                </a:solidFill>
              </a:rPr>
              <a:t>agnao</a:t>
            </a:r>
            <a:r>
              <a:rPr lang="fr-FR" sz="8000" dirty="0" smtClean="0">
                <a:solidFill>
                  <a:srgbClr val="000000"/>
                </a:solidFill>
              </a:rPr>
              <a:t> no </a:t>
            </a:r>
            <a:r>
              <a:rPr lang="fr-FR" sz="8000" dirty="0" err="1" smtClean="0">
                <a:solidFill>
                  <a:srgbClr val="000000"/>
                </a:solidFill>
              </a:rPr>
              <a:t>miala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amin’Azy</a:t>
            </a:r>
            <a:r>
              <a:rPr lang="fr-FR" sz="8000" dirty="0" smtClean="0">
                <a:solidFill>
                  <a:srgbClr val="000000"/>
                </a:solidFill>
              </a:rPr>
              <a:t> e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pt-BR" sz="8000" dirty="0" smtClean="0">
                <a:solidFill>
                  <a:srgbClr val="000000"/>
                </a:solidFill>
              </a:rPr>
              <a:t>Ano manenga </a:t>
            </a:r>
            <a:r>
              <a:rPr lang="pt-BR" sz="8000" dirty="0" smtClean="0"/>
              <a:t/>
            </a:r>
            <a:br>
              <a:rPr lang="pt-BR" sz="8000" dirty="0" smtClean="0"/>
            </a:br>
            <a:r>
              <a:rPr lang="pt-BR" sz="8000" dirty="0" smtClean="0">
                <a:solidFill>
                  <a:srgbClr val="000000"/>
                </a:solidFill>
              </a:rPr>
              <a:t>raona a! </a:t>
            </a:r>
            <a:r>
              <a:rPr lang="pt-BR" sz="8000" dirty="0" smtClean="0"/>
              <a:t/>
            </a:r>
            <a:br>
              <a:rPr lang="pt-BR" sz="8000" dirty="0" smtClean="0"/>
            </a:br>
            <a:r>
              <a:rPr lang="pt-BR" sz="7200" dirty="0" smtClean="0">
                <a:solidFill>
                  <a:srgbClr val="000000"/>
                </a:solidFill>
              </a:rPr>
              <a:t>(Ano manenga raona a)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1655631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438"/>
            <a:ext cx="9144000" cy="1874359"/>
          </a:xfrm>
        </p:spPr>
        <p:txBody>
          <a:bodyPr bIns="-4663440" anchor="t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rPr lang="fr-FR" sz="8000" dirty="0" smtClean="0">
                <a:solidFill>
                  <a:srgbClr val="000000"/>
                </a:solidFill>
              </a:rPr>
              <a:t>I </a:t>
            </a:r>
            <a:r>
              <a:rPr lang="fr-FR" sz="8000" dirty="0" err="1" smtClean="0">
                <a:solidFill>
                  <a:srgbClr val="000000"/>
                </a:solidFill>
              </a:rPr>
              <a:t>tsa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miala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aminao</a:t>
            </a:r>
            <a:r>
              <a:rPr lang="fr-FR" sz="8000" dirty="0" smtClean="0">
                <a:solidFill>
                  <a:srgbClr val="000000"/>
                </a:solidFill>
              </a:rPr>
              <a:t> e!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smtClean="0">
                <a:solidFill>
                  <a:srgbClr val="000000"/>
                </a:solidFill>
              </a:rPr>
              <a:t>Fa </a:t>
            </a:r>
            <a:r>
              <a:rPr lang="fr-FR" sz="8000" dirty="0" err="1" smtClean="0">
                <a:solidFill>
                  <a:srgbClr val="000000"/>
                </a:solidFill>
              </a:rPr>
              <a:t>agnao</a:t>
            </a:r>
            <a:r>
              <a:rPr lang="fr-FR" sz="8000" dirty="0" smtClean="0">
                <a:solidFill>
                  <a:srgbClr val="000000"/>
                </a:solidFill>
              </a:rPr>
              <a:t> no </a:t>
            </a:r>
            <a:r>
              <a:rPr lang="fr-FR" sz="8000" dirty="0" err="1" smtClean="0">
                <a:solidFill>
                  <a:srgbClr val="000000"/>
                </a:solidFill>
              </a:rPr>
              <a:t>miala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amin’Azy</a:t>
            </a:r>
            <a:r>
              <a:rPr lang="fr-FR" sz="8000" dirty="0" smtClean="0">
                <a:solidFill>
                  <a:srgbClr val="000000"/>
                </a:solidFill>
              </a:rPr>
              <a:t> e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pt-BR" sz="8000" dirty="0" smtClean="0">
                <a:solidFill>
                  <a:srgbClr val="000000"/>
                </a:solidFill>
              </a:rPr>
              <a:t>Ano manenga </a:t>
            </a:r>
            <a:r>
              <a:rPr lang="pt-BR" sz="8000" dirty="0" smtClean="0"/>
              <a:t/>
            </a:r>
            <a:br>
              <a:rPr lang="pt-BR" sz="8000" dirty="0" smtClean="0"/>
            </a:br>
            <a:r>
              <a:rPr lang="pt-BR" sz="8000" dirty="0" smtClean="0">
                <a:solidFill>
                  <a:srgbClr val="000000"/>
                </a:solidFill>
              </a:rPr>
              <a:t>raona a! </a:t>
            </a:r>
            <a:r>
              <a:rPr lang="pt-BR" sz="8000" dirty="0" smtClean="0"/>
              <a:t/>
            </a:r>
            <a:br>
              <a:rPr lang="pt-BR" sz="8000" dirty="0" smtClean="0"/>
            </a:br>
            <a:r>
              <a:rPr lang="pt-BR" sz="7200" dirty="0" smtClean="0">
                <a:solidFill>
                  <a:srgbClr val="000000"/>
                </a:solidFill>
              </a:rPr>
              <a:t>(Ano manenga raona a)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451321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97941"/>
            <a:ext cx="9144000" cy="766364"/>
          </a:xfrm>
        </p:spPr>
        <p:txBody>
          <a:bodyPr bIns="-4663440" anchor="t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rPr lang="fr-FR" sz="8000" dirty="0" smtClean="0">
                <a:solidFill>
                  <a:srgbClr val="000000"/>
                </a:solidFill>
              </a:rPr>
              <a:t>Ano </a:t>
            </a:r>
            <a:r>
              <a:rPr lang="fr-FR" sz="8000" dirty="0" err="1" smtClean="0">
                <a:solidFill>
                  <a:srgbClr val="000000"/>
                </a:solidFill>
              </a:rPr>
              <a:t>manenga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raona</a:t>
            </a:r>
            <a:r>
              <a:rPr lang="fr-FR" sz="8000" dirty="0" smtClean="0">
                <a:solidFill>
                  <a:srgbClr val="000000"/>
                </a:solidFill>
              </a:rPr>
              <a:t> a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2466160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485"/>
            <a:ext cx="9144000" cy="1985159"/>
          </a:xfrm>
        </p:spPr>
        <p:txBody>
          <a:bodyPr bIns="-4663440" anchor="t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rPr lang="fr-FR" sz="8000" dirty="0" err="1" smtClean="0">
                <a:solidFill>
                  <a:srgbClr val="000000"/>
                </a:solidFill>
              </a:rPr>
              <a:t>Lahy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e!e!e</a:t>
            </a:r>
            <a:r>
              <a:rPr lang="fr-FR" sz="8000" dirty="0" smtClean="0">
                <a:solidFill>
                  <a:srgbClr val="000000"/>
                </a:solidFill>
              </a:rPr>
              <a:t>! Roy </a:t>
            </a:r>
            <a:r>
              <a:rPr lang="fr-FR" sz="8000" dirty="0" err="1" smtClean="0">
                <a:solidFill>
                  <a:srgbClr val="000000"/>
                </a:solidFill>
              </a:rPr>
              <a:t>e!e!e</a:t>
            </a:r>
            <a:r>
              <a:rPr lang="fr-FR" sz="8000" dirty="0" smtClean="0">
                <a:solidFill>
                  <a:srgbClr val="000000"/>
                </a:solidFill>
              </a:rPr>
              <a:t>!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Agnay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mangaika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e!e!e</a:t>
            </a:r>
            <a:r>
              <a:rPr lang="fr-FR" sz="8000" dirty="0" smtClean="0">
                <a:solidFill>
                  <a:srgbClr val="000000"/>
                </a:solidFill>
              </a:rPr>
              <a:t>!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Mba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mivavaha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agnareo</a:t>
            </a:r>
            <a:r>
              <a:rPr lang="fr-FR" sz="8000" dirty="0" smtClean="0">
                <a:solidFill>
                  <a:srgbClr val="000000"/>
                </a:solidFill>
              </a:rPr>
              <a:t> a!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1635111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485"/>
            <a:ext cx="9144000" cy="1985159"/>
          </a:xfrm>
        </p:spPr>
        <p:txBody>
          <a:bodyPr bIns="-4663440" anchor="t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rPr lang="fr-FR" sz="8000" dirty="0" err="1" smtClean="0">
                <a:solidFill>
                  <a:srgbClr val="000000"/>
                </a:solidFill>
              </a:rPr>
              <a:t>Lahy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e!e!e</a:t>
            </a:r>
            <a:r>
              <a:rPr lang="fr-FR" sz="8000" dirty="0" smtClean="0">
                <a:solidFill>
                  <a:srgbClr val="000000"/>
                </a:solidFill>
              </a:rPr>
              <a:t>! Roy </a:t>
            </a:r>
            <a:r>
              <a:rPr lang="fr-FR" sz="8000" dirty="0" err="1" smtClean="0">
                <a:solidFill>
                  <a:srgbClr val="000000"/>
                </a:solidFill>
              </a:rPr>
              <a:t>e!e!e</a:t>
            </a:r>
            <a:r>
              <a:rPr lang="fr-FR" sz="8000" dirty="0" smtClean="0">
                <a:solidFill>
                  <a:srgbClr val="000000"/>
                </a:solidFill>
              </a:rPr>
              <a:t>!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Agnay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mangaika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e!e!e</a:t>
            </a:r>
            <a:r>
              <a:rPr lang="fr-FR" sz="8000" dirty="0" smtClean="0">
                <a:solidFill>
                  <a:srgbClr val="000000"/>
                </a:solidFill>
              </a:rPr>
              <a:t>!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Mba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mivavaha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agnareo</a:t>
            </a:r>
            <a:r>
              <a:rPr lang="fr-FR" sz="8000" dirty="0" smtClean="0">
                <a:solidFill>
                  <a:srgbClr val="000000"/>
                </a:solidFill>
              </a:rPr>
              <a:t> a!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3606938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485"/>
            <a:ext cx="9144000" cy="1985159"/>
          </a:xfrm>
        </p:spPr>
        <p:txBody>
          <a:bodyPr bIns="-4663440" anchor="t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rPr lang="fr-FR" sz="8000" dirty="0" err="1" smtClean="0">
                <a:solidFill>
                  <a:srgbClr val="000000"/>
                </a:solidFill>
              </a:rPr>
              <a:t>Lahy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e!e!e</a:t>
            </a:r>
            <a:r>
              <a:rPr lang="fr-FR" sz="8000" dirty="0" smtClean="0">
                <a:solidFill>
                  <a:srgbClr val="000000"/>
                </a:solidFill>
              </a:rPr>
              <a:t>! Roy </a:t>
            </a:r>
            <a:r>
              <a:rPr lang="fr-FR" sz="8000" dirty="0" err="1" smtClean="0">
                <a:solidFill>
                  <a:srgbClr val="000000"/>
                </a:solidFill>
              </a:rPr>
              <a:t>e!e!e</a:t>
            </a:r>
            <a:r>
              <a:rPr lang="fr-FR" sz="8000" dirty="0" smtClean="0">
                <a:solidFill>
                  <a:srgbClr val="000000"/>
                </a:solidFill>
              </a:rPr>
              <a:t>!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Agnay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mangaika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e!e!e</a:t>
            </a:r>
            <a:r>
              <a:rPr lang="fr-FR" sz="8000" dirty="0" smtClean="0">
                <a:solidFill>
                  <a:srgbClr val="000000"/>
                </a:solidFill>
              </a:rPr>
              <a:t>!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Mba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mivavaha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agnareo</a:t>
            </a:r>
            <a:r>
              <a:rPr lang="fr-FR" sz="8000" dirty="0" smtClean="0">
                <a:solidFill>
                  <a:srgbClr val="000000"/>
                </a:solidFill>
              </a:rPr>
              <a:t> a!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1916994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00949"/>
            <a:ext cx="9144000" cy="0"/>
          </a:xfrm>
        </p:spPr>
        <p:txBody>
          <a:bodyPr bIns="-4663440" anchor="t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rPr lang="fr-FR" sz="8000" dirty="0" smtClean="0">
                <a:solidFill>
                  <a:srgbClr val="000000"/>
                </a:solidFill>
              </a:rPr>
              <a:t>E </a:t>
            </a:r>
            <a:r>
              <a:rPr lang="fr-FR" sz="8000" dirty="0" err="1" smtClean="0">
                <a:solidFill>
                  <a:srgbClr val="000000"/>
                </a:solidFill>
              </a:rPr>
              <a:t>moa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raona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e!e!e</a:t>
            </a:r>
            <a:r>
              <a:rPr lang="fr-FR" sz="8000" dirty="0" smtClean="0">
                <a:solidFill>
                  <a:srgbClr val="000000"/>
                </a:solidFill>
              </a:rPr>
              <a:t>!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Aia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moa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agnareo</a:t>
            </a:r>
            <a:r>
              <a:rPr lang="fr-FR" sz="8000" dirty="0" smtClean="0">
                <a:solidFill>
                  <a:srgbClr val="000000"/>
                </a:solidFill>
              </a:rPr>
              <a:t> a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Jesoa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mangaika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agnareo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a!a!a</a:t>
            </a:r>
            <a:r>
              <a:rPr lang="fr-FR" sz="8000" dirty="0" smtClean="0">
                <a:solidFill>
                  <a:srgbClr val="000000"/>
                </a:solidFill>
              </a:rPr>
              <a:t>!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3867834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988"/>
            <a:ext cx="9144000" cy="1985159"/>
          </a:xfrm>
        </p:spPr>
        <p:txBody>
          <a:bodyPr bIns="-4663440" anchor="t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rPr lang="fr-FR" sz="8000" dirty="0" smtClean="0">
                <a:solidFill>
                  <a:srgbClr val="000000"/>
                </a:solidFill>
              </a:rPr>
              <a:t>E </a:t>
            </a:r>
            <a:r>
              <a:rPr lang="fr-FR" sz="8000" dirty="0" err="1" smtClean="0">
                <a:solidFill>
                  <a:srgbClr val="000000"/>
                </a:solidFill>
              </a:rPr>
              <a:t>moa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raona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e!e!e</a:t>
            </a:r>
            <a:r>
              <a:rPr lang="fr-FR" sz="8000" dirty="0" smtClean="0">
                <a:solidFill>
                  <a:srgbClr val="000000"/>
                </a:solidFill>
              </a:rPr>
              <a:t>! </a:t>
            </a:r>
            <a:r>
              <a:rPr lang="fr-FR" sz="8000" dirty="0" err="1" smtClean="0">
                <a:solidFill>
                  <a:srgbClr val="000000"/>
                </a:solidFill>
              </a:rPr>
              <a:t>aia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moa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agnareo</a:t>
            </a:r>
            <a:r>
              <a:rPr lang="fr-FR" sz="8000" dirty="0" smtClean="0">
                <a:solidFill>
                  <a:srgbClr val="000000"/>
                </a:solidFill>
              </a:rPr>
              <a:t> a!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Jesoa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mangaika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agnareo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a!a</a:t>
            </a:r>
            <a:r>
              <a:rPr lang="fr-FR" sz="8000" dirty="0" smtClean="0">
                <a:solidFill>
                  <a:srgbClr val="000000"/>
                </a:solidFill>
              </a:rPr>
              <a:t>!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smtClean="0">
                <a:solidFill>
                  <a:srgbClr val="000000"/>
                </a:solidFill>
              </a:rPr>
              <a:t>E </a:t>
            </a:r>
            <a:r>
              <a:rPr lang="fr-FR" sz="8000" dirty="0" err="1" smtClean="0">
                <a:solidFill>
                  <a:srgbClr val="000000"/>
                </a:solidFill>
              </a:rPr>
              <a:t>moa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raona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e!e</a:t>
            </a:r>
            <a:r>
              <a:rPr lang="fr-FR" sz="8000" dirty="0" smtClean="0">
                <a:solidFill>
                  <a:srgbClr val="000000"/>
                </a:solidFill>
              </a:rPr>
              <a:t>!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smtClean="0">
                <a:solidFill>
                  <a:srgbClr val="000000"/>
                </a:solidFill>
              </a:rPr>
              <a:t>AIA MOA AGNAREO A!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1815040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00949"/>
            <a:ext cx="9144000" cy="0"/>
          </a:xfrm>
        </p:spPr>
        <p:txBody>
          <a:bodyPr bIns="-4663440" anchor="t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rPr lang="fr-FR" sz="8000" dirty="0" smtClean="0">
                <a:solidFill>
                  <a:srgbClr val="000000"/>
                </a:solidFill>
              </a:rPr>
              <a:t>E </a:t>
            </a:r>
            <a:r>
              <a:rPr lang="fr-FR" sz="8000" dirty="0" err="1" smtClean="0">
                <a:solidFill>
                  <a:srgbClr val="000000"/>
                </a:solidFill>
              </a:rPr>
              <a:t>moa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raona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e!e!e</a:t>
            </a:r>
            <a:r>
              <a:rPr lang="fr-FR" sz="8000" dirty="0" smtClean="0">
                <a:solidFill>
                  <a:srgbClr val="000000"/>
                </a:solidFill>
              </a:rPr>
              <a:t>!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Aia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moa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agnareo</a:t>
            </a:r>
            <a:r>
              <a:rPr lang="fr-FR" sz="8000" dirty="0" smtClean="0">
                <a:solidFill>
                  <a:srgbClr val="000000"/>
                </a:solidFill>
              </a:rPr>
              <a:t> a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Jesoa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mangaika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agnareo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a!a!a</a:t>
            </a:r>
            <a:r>
              <a:rPr lang="fr-FR" sz="8000" dirty="0" smtClean="0">
                <a:solidFill>
                  <a:srgbClr val="000000"/>
                </a:solidFill>
              </a:rPr>
              <a:t>!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1642708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00949"/>
            <a:ext cx="9144000" cy="0"/>
          </a:xfrm>
        </p:spPr>
        <p:txBody>
          <a:bodyPr bIns="-4663440" anchor="t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rPr lang="fr-FR" sz="8000" dirty="0" smtClean="0">
                <a:solidFill>
                  <a:srgbClr val="000000"/>
                </a:solidFill>
              </a:rPr>
              <a:t>E </a:t>
            </a:r>
            <a:r>
              <a:rPr lang="fr-FR" sz="8000" dirty="0" err="1" smtClean="0">
                <a:solidFill>
                  <a:srgbClr val="000000"/>
                </a:solidFill>
              </a:rPr>
              <a:t>moa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raona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e!e!e</a:t>
            </a:r>
            <a:r>
              <a:rPr lang="fr-FR" sz="8000" dirty="0" smtClean="0">
                <a:solidFill>
                  <a:srgbClr val="000000"/>
                </a:solidFill>
              </a:rPr>
              <a:t>!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Aia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moa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agnareo</a:t>
            </a:r>
            <a:r>
              <a:rPr lang="fr-FR" sz="8000" dirty="0" smtClean="0">
                <a:solidFill>
                  <a:srgbClr val="000000"/>
                </a:solidFill>
              </a:rPr>
              <a:t> a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Jesoa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mangaika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agnareo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a!a!a</a:t>
            </a:r>
            <a:r>
              <a:rPr lang="fr-FR" sz="8000" dirty="0" smtClean="0">
                <a:solidFill>
                  <a:srgbClr val="000000"/>
                </a:solidFill>
              </a:rPr>
              <a:t>!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2293065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00949"/>
            <a:ext cx="9144000" cy="0"/>
          </a:xfrm>
        </p:spPr>
        <p:txBody>
          <a:bodyPr bIns="-4663440" anchor="t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rPr lang="fr-FR" sz="8000" dirty="0" err="1" smtClean="0">
                <a:solidFill>
                  <a:srgbClr val="000000"/>
                </a:solidFill>
              </a:rPr>
              <a:t>E!e!e!e</a:t>
            </a:r>
            <a:r>
              <a:rPr lang="fr-FR" sz="8000" dirty="0" smtClean="0">
                <a:solidFill>
                  <a:srgbClr val="000000"/>
                </a:solidFill>
              </a:rPr>
              <a:t>! </a:t>
            </a:r>
            <a:r>
              <a:rPr lang="fr-FR" sz="8000" dirty="0"/>
              <a:t/>
            </a:r>
            <a:br>
              <a:rPr lang="fr-FR" sz="8000" dirty="0"/>
            </a:br>
            <a:r>
              <a:rPr lang="fr-FR" sz="8000" dirty="0" err="1" smtClean="0">
                <a:solidFill>
                  <a:srgbClr val="000000"/>
                </a:solidFill>
              </a:rPr>
              <a:t>Aia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moa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agnareo</a:t>
            </a:r>
            <a:r>
              <a:rPr lang="fr-FR" sz="8000" dirty="0" smtClean="0">
                <a:solidFill>
                  <a:srgbClr val="000000"/>
                </a:solidFill>
              </a:rPr>
              <a:t> a!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Jesoa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mangaika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agnareo</a:t>
            </a:r>
            <a:r>
              <a:rPr lang="fr-FR" sz="8000" dirty="0" smtClean="0">
                <a:solidFill>
                  <a:srgbClr val="000000"/>
                </a:solidFill>
              </a:rPr>
              <a:t> a!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820508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988"/>
            <a:ext cx="9144000" cy="1985159"/>
          </a:xfrm>
        </p:spPr>
        <p:txBody>
          <a:bodyPr bIns="-4663440" anchor="t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rPr lang="fr-FR" sz="8000" dirty="0" err="1" smtClean="0">
                <a:solidFill>
                  <a:srgbClr val="000000"/>
                </a:solidFill>
              </a:rPr>
              <a:t>Za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laitsa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amin’ny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raha</a:t>
            </a:r>
            <a:r>
              <a:rPr lang="fr-FR" sz="8000" dirty="0" smtClean="0">
                <a:solidFill>
                  <a:srgbClr val="000000"/>
                </a:solidFill>
              </a:rPr>
              <a:t> fa </a:t>
            </a:r>
            <a:r>
              <a:rPr lang="fr-FR" sz="8000" dirty="0" err="1" smtClean="0">
                <a:solidFill>
                  <a:srgbClr val="000000"/>
                </a:solidFill>
              </a:rPr>
              <a:t>hifarana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Vetivety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tsa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hita</a:t>
            </a:r>
            <a:r>
              <a:rPr lang="fr-FR" sz="8000" dirty="0" smtClean="0">
                <a:solidFill>
                  <a:srgbClr val="000000"/>
                </a:solidFill>
              </a:rPr>
              <a:t> ho </a:t>
            </a:r>
            <a:r>
              <a:rPr lang="fr-FR" sz="8000" dirty="0" err="1" smtClean="0">
                <a:solidFill>
                  <a:srgbClr val="000000"/>
                </a:solidFill>
              </a:rPr>
              <a:t>tànana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Ny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agny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ankoatsa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any</a:t>
            </a:r>
            <a:r>
              <a:rPr lang="fr-FR" sz="8000" dirty="0" smtClean="0">
                <a:solidFill>
                  <a:srgbClr val="000000"/>
                </a:solidFill>
              </a:rPr>
              <a:t> no </a:t>
            </a:r>
            <a:r>
              <a:rPr lang="fr-FR" sz="8000" dirty="0" err="1" smtClean="0">
                <a:solidFill>
                  <a:srgbClr val="000000"/>
                </a:solidFill>
              </a:rPr>
              <a:t>dizorio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3154301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0878"/>
            <a:ext cx="9144000" cy="0"/>
          </a:xfrm>
        </p:spPr>
        <p:txBody>
          <a:bodyPr bIns="-4663440" anchor="t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rPr lang="fr-FR" sz="8000" dirty="0" smtClean="0">
                <a:solidFill>
                  <a:srgbClr val="000000"/>
                </a:solidFill>
              </a:rPr>
              <a:t>E! </a:t>
            </a:r>
            <a:r>
              <a:rPr lang="fr-FR" sz="8000" dirty="0" err="1" smtClean="0">
                <a:solidFill>
                  <a:srgbClr val="000000"/>
                </a:solidFill>
              </a:rPr>
              <a:t>Ny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Agny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ankoatsa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any</a:t>
            </a:r>
            <a:r>
              <a:rPr lang="fr-FR" sz="8000" dirty="0" smtClean="0">
                <a:solidFill>
                  <a:srgbClr val="000000"/>
                </a:solidFill>
              </a:rPr>
              <a:t>  no </a:t>
            </a:r>
            <a:r>
              <a:rPr lang="fr-FR" sz="8000" dirty="0" err="1" smtClean="0">
                <a:solidFill>
                  <a:srgbClr val="000000"/>
                </a:solidFill>
              </a:rPr>
              <a:t>dizoro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>
                <a:solidFill>
                  <a:srgbClr val="000000"/>
                </a:solidFill>
              </a:rPr>
              <a:t>E! </a:t>
            </a:r>
            <a:r>
              <a:rPr lang="fr-FR" sz="8000" dirty="0" err="1">
                <a:solidFill>
                  <a:srgbClr val="000000"/>
                </a:solidFill>
              </a:rPr>
              <a:t>Ny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Agny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ankoatsa</a:t>
            </a:r>
            <a:r>
              <a:rPr lang="fr-FR" sz="8000" dirty="0">
                <a:solidFill>
                  <a:srgbClr val="000000"/>
                </a:solidFill>
              </a:rPr>
              <a:t> </a:t>
            </a:r>
            <a:r>
              <a:rPr lang="fr-FR" sz="8000" dirty="0" err="1">
                <a:solidFill>
                  <a:srgbClr val="000000"/>
                </a:solidFill>
              </a:rPr>
              <a:t>any</a:t>
            </a:r>
            <a:r>
              <a:rPr lang="fr-FR" sz="8000" dirty="0">
                <a:solidFill>
                  <a:srgbClr val="000000"/>
                </a:solidFill>
              </a:rPr>
              <a:t>  no </a:t>
            </a:r>
            <a:r>
              <a:rPr lang="fr-FR" sz="8000" dirty="0" err="1">
                <a:solidFill>
                  <a:srgbClr val="000000"/>
                </a:solidFill>
              </a:rPr>
              <a:t>dizoro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3553777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8491"/>
            <a:ext cx="9144000" cy="1985159"/>
          </a:xfrm>
        </p:spPr>
        <p:txBody>
          <a:bodyPr bIns="-4663440" anchor="t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rPr lang="fr-FR" sz="8000" dirty="0" err="1" smtClean="0">
                <a:solidFill>
                  <a:srgbClr val="000000"/>
                </a:solidFill>
              </a:rPr>
              <a:t>Za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laitsa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amin’ny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raha</a:t>
            </a:r>
            <a:r>
              <a:rPr lang="fr-FR" sz="8000" dirty="0" smtClean="0">
                <a:solidFill>
                  <a:srgbClr val="000000"/>
                </a:solidFill>
              </a:rPr>
              <a:t> fa </a:t>
            </a:r>
            <a:r>
              <a:rPr lang="fr-FR" sz="8000" dirty="0" err="1" smtClean="0">
                <a:solidFill>
                  <a:srgbClr val="000000"/>
                </a:solidFill>
              </a:rPr>
              <a:t>hifarana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Vetivety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tsa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hita</a:t>
            </a:r>
            <a:r>
              <a:rPr lang="fr-FR" sz="8000" dirty="0" smtClean="0">
                <a:solidFill>
                  <a:srgbClr val="000000"/>
                </a:solidFill>
              </a:rPr>
              <a:t> ho </a:t>
            </a:r>
            <a:r>
              <a:rPr lang="fr-FR" sz="8000" dirty="0" err="1" smtClean="0">
                <a:solidFill>
                  <a:srgbClr val="000000"/>
                </a:solidFill>
              </a:rPr>
              <a:t>tànana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err="1" smtClean="0">
                <a:solidFill>
                  <a:srgbClr val="000000"/>
                </a:solidFill>
              </a:rPr>
              <a:t>Ny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agny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ankoatsa</a:t>
            </a:r>
            <a:r>
              <a:rPr lang="fr-FR" sz="8000" dirty="0" smtClean="0">
                <a:solidFill>
                  <a:srgbClr val="000000"/>
                </a:solidFill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</a:rPr>
              <a:t>any</a:t>
            </a:r>
            <a:r>
              <a:rPr lang="fr-FR" sz="8000" dirty="0" smtClean="0">
                <a:solidFill>
                  <a:srgbClr val="000000"/>
                </a:solidFill>
              </a:rPr>
              <a:t> no </a:t>
            </a:r>
            <a:r>
              <a:rPr lang="fr-FR" sz="8000" dirty="0" err="1" smtClean="0">
                <a:solidFill>
                  <a:srgbClr val="000000"/>
                </a:solidFill>
              </a:rPr>
              <a:t>dizorio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2911453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1244</TotalTime>
  <Words>160</Words>
  <Application>Microsoft Office PowerPoint</Application>
  <PresentationFormat>Affichage à l'écran (4:3)</PresentationFormat>
  <Paragraphs>30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Aachen Std Bold</vt:lpstr>
      <vt:lpstr>Adobe Gothic Std B</vt:lpstr>
      <vt:lpstr>Arial</vt:lpstr>
      <vt:lpstr>Calibri</vt:lpstr>
      <vt:lpstr>Calibri Light</vt:lpstr>
      <vt:lpstr>Helvetica Inserat LT Std</vt:lpstr>
      <vt:lpstr>11_Thème Office</vt:lpstr>
      <vt:lpstr>RAONA</vt:lpstr>
      <vt:lpstr>E moa raona e!e!e! Aia moa agnareo a Jesoa mangaika agnareo a!a!a!</vt:lpstr>
      <vt:lpstr>E moa raona e!e!e! Aia moa agnareo a Jesoa mangaika agnareo a!a!a!</vt:lpstr>
      <vt:lpstr>E moa raona e!e!e! Aia moa agnareo a Jesoa mangaika agnareo a!a!a!</vt:lpstr>
      <vt:lpstr>E moa raona e!e!e! Aia moa agnareo a Jesoa mangaika agnareo a!a!a!</vt:lpstr>
      <vt:lpstr>E!e!e!e!  Aia moa agnareo a! Jesoa mangaika agnareo a!</vt:lpstr>
      <vt:lpstr>Za laitsa amin’ny raha fa hifarana Vetivety tsa hita ho tànana Ny agny ankoatsa any no dizorio</vt:lpstr>
      <vt:lpstr>E! Ny Agny ankoatsa any  no dizoro E! Ny Agny ankoatsa any  no dizoro</vt:lpstr>
      <vt:lpstr>Za laitsa amin’ny raha fa hifarana Vetivety tsa hita ho tànana Ny agny ankoatsa any no dizorio</vt:lpstr>
      <vt:lpstr>E! Ny Agny ankoatsa any  no dizoro E! Ny Agny ankoatsa any  no dizoro</vt:lpstr>
      <vt:lpstr>E moa raona e!e!e! Aia moa agnareo a Jesoa mangaika agnareo a!a!a!</vt:lpstr>
      <vt:lpstr>E moa raona e!e!e! Aia moa agnareo a Jesoa mangaika agnareo a!a!a!</vt:lpstr>
      <vt:lpstr>E moa raona e!e!e! Aia moa agnareo a Jesoa mangaika agnareo a!a!a!</vt:lpstr>
      <vt:lpstr>E moa raona e!e!e! Aia moa agnareo a Jesoa mangaika agnareo a!a!a!</vt:lpstr>
      <vt:lpstr>Le ny tegna tsa manan-kihoarana Tanam-polo e! ro zao mbo fananana</vt:lpstr>
      <vt:lpstr>Ho anaia koa  re izao a! mm Ho anaia ko  re izao a! E rile! Ho anaia ko  re izao a!</vt:lpstr>
      <vt:lpstr>Le ny tegna tsa manan-kihoarana Tanam-polo e! ro zao mbo fananana</vt:lpstr>
      <vt:lpstr>Ho anaia koa  re izao a! mm Ho anaia ko  re izao a! E rile! Ho anaia ko  re izao a!</vt:lpstr>
      <vt:lpstr>Le gny ita e!e! fa mahatamana Fa ra Jeso Tompo irery ihany no fiandohana a!</vt:lpstr>
      <vt:lpstr>Le gny ita e!e! fa mahatamana Fa ra Jeso Tompo irery ihany no fiafarana</vt:lpstr>
      <vt:lpstr>IE E RAONA A A</vt:lpstr>
      <vt:lpstr>Tadiavo kely ny raha hitokisana soa Impiry taromigna vao may midongizina roa</vt:lpstr>
      <vt:lpstr>Tadiavo kely ny raha hitokisana soa Impiry taromigna vao may midongizina roa</vt:lpstr>
      <vt:lpstr>I tsa miala aminao e! Fa agnao no miala amin’Azy e Ano manenga  raona a!  (Ano manenga raona a)</vt:lpstr>
      <vt:lpstr>I tsa miala aminao e! Fa agnao no miala amin’Azy e Ano manenga  raona a!  (Ano manenga raona a)</vt:lpstr>
      <vt:lpstr>Ano manenga  raona a</vt:lpstr>
      <vt:lpstr>Lahy e!e!e! Roy e!e!e! Agnay mangaika e!e!e! Mba mivavaha agnareo a!</vt:lpstr>
      <vt:lpstr>Lahy e!e!e! Roy e!e!e! Agnay mangaika e!e!e! Mba mivavaha agnareo a!</vt:lpstr>
      <vt:lpstr>Lahy e!e!e! Roy e!e!e! Agnay mangaika e!e!e! Mba mivavaha agnareo a!</vt:lpstr>
      <vt:lpstr>E moa raona e!e!e! aia moa agnareo a! Jesoa mangaika agnareo a!a! E moa raona e!e! AIA MOA AGNAREO A!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MIANDRANDRA FAMONJENA NY MINO.</dc:title>
  <dc:creator>A T JULLION</dc:creator>
  <cp:lastModifiedBy>tsiory</cp:lastModifiedBy>
  <cp:revision>177</cp:revision>
  <dcterms:created xsi:type="dcterms:W3CDTF">2020-11-21T15:38:22Z</dcterms:created>
  <dcterms:modified xsi:type="dcterms:W3CDTF">2023-11-01T14:20:03Z</dcterms:modified>
</cp:coreProperties>
</file>