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72" r:id="rId3"/>
    <p:sldId id="271" r:id="rId4"/>
    <p:sldId id="281" r:id="rId5"/>
    <p:sldId id="282" r:id="rId6"/>
    <p:sldId id="263" r:id="rId7"/>
    <p:sldId id="274" r:id="rId8"/>
    <p:sldId id="273" r:id="rId9"/>
    <p:sldId id="270" r:id="rId10"/>
    <p:sldId id="269" r:id="rId11"/>
    <p:sldId id="265" r:id="rId12"/>
    <p:sldId id="268" r:id="rId13"/>
    <p:sldId id="275" r:id="rId14"/>
    <p:sldId id="283" r:id="rId15"/>
    <p:sldId id="284" r:id="rId16"/>
    <p:sldId id="276" r:id="rId17"/>
    <p:sldId id="277" r:id="rId18"/>
    <p:sldId id="278" r:id="rId19"/>
    <p:sldId id="285" r:id="rId20"/>
    <p:sldId id="286" r:id="rId21"/>
    <p:sldId id="279" r:id="rId22"/>
    <p:sldId id="280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04" autoAdjust="0"/>
    <p:restoredTop sz="86391" autoAdjust="0"/>
  </p:normalViewPr>
  <p:slideViewPr>
    <p:cSldViewPr snapToGrid="0">
      <p:cViewPr varScale="1">
        <p:scale>
          <a:sx n="58" d="100"/>
          <a:sy n="58" d="100"/>
        </p:scale>
        <p:origin x="48" y="132"/>
      </p:cViewPr>
      <p:guideLst/>
    </p:cSldViewPr>
  </p:slideViewPr>
  <p:outlineViewPr>
    <p:cViewPr>
      <p:scale>
        <a:sx n="33" d="100"/>
        <a:sy n="33" d="100"/>
      </p:scale>
      <p:origin x="0" y="-1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8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3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8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8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0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01/11/2023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9600" dirty="0" smtClean="0">
                <a:solidFill>
                  <a:srgbClr val="000000"/>
                </a:solidFill>
                <a:latin typeface="Gill Sans Ultra Bold" panose="020B0A02020104020203" pitchFamily="34" charset="0"/>
              </a:rPr>
              <a:t>RAVORAVO NY EFITRA</a:t>
            </a:r>
            <a:endParaRPr lang="fr-FR" sz="96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Lazao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amin’izay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reraka</a:t>
            </a:r>
            <a:r>
              <a:rPr lang="en-GB" dirty="0" smtClean="0">
                <a:solidFill>
                  <a:srgbClr val="000000"/>
                </a:solidFill>
              </a:rPr>
              <a:t> hoe! X2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mahereza</a:t>
            </a:r>
            <a:r>
              <a:rPr lang="en-GB" dirty="0" smtClean="0">
                <a:solidFill>
                  <a:srgbClr val="000000"/>
                </a:solidFill>
              </a:rPr>
              <a:t>, </a:t>
            </a:r>
            <a:r>
              <a:rPr lang="en-GB" dirty="0" err="1" smtClean="0">
                <a:solidFill>
                  <a:srgbClr val="000000"/>
                </a:solidFill>
              </a:rPr>
              <a:t>mahereza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aza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matahotra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Indro </a:t>
            </a:r>
            <a:r>
              <a:rPr lang="en-GB" dirty="0" err="1" smtClean="0">
                <a:solidFill>
                  <a:srgbClr val="000000"/>
                </a:solidFill>
              </a:rPr>
              <a:t>Andriamanitrareo</a:t>
            </a:r>
            <a:r>
              <a:rPr lang="en-GB" dirty="0" smtClean="0">
                <a:solidFill>
                  <a:srgbClr val="000000"/>
                </a:solidFill>
              </a:rPr>
              <a:t> x2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eny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Izy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tokoa</a:t>
            </a:r>
            <a:r>
              <a:rPr lang="en-GB" dirty="0" smtClean="0">
                <a:solidFill>
                  <a:srgbClr val="000000"/>
                </a:solidFill>
              </a:rPr>
              <a:t> no </a:t>
            </a:r>
            <a:r>
              <a:rPr lang="en-GB" dirty="0" err="1" smtClean="0">
                <a:solidFill>
                  <a:srgbClr val="000000"/>
                </a:solidFill>
              </a:rPr>
              <a:t>ho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hamonjy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anareo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hampahiratina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mason’ny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hampaladina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sofin’ny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marenina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hitsambikina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tahaka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diera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mandringa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7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hampahiratina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mason’ny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hampaladina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sofin’ny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marenina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hitsambikina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tahaka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diera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mandringa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hioby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lelan’ny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moana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hioby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lelan’ny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moana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fa </a:t>
            </a:r>
            <a:r>
              <a:rPr lang="en-GB" dirty="0" err="1" smtClean="0">
                <a:solidFill>
                  <a:srgbClr val="000000"/>
                </a:solidFill>
              </a:rPr>
              <a:t>hiboiboika</a:t>
            </a:r>
            <a:r>
              <a:rPr lang="en-GB" dirty="0" smtClean="0">
                <a:solidFill>
                  <a:srgbClr val="000000"/>
                </a:solidFill>
              </a:rPr>
              <a:t> any </a:t>
            </a:r>
            <a:r>
              <a:rPr lang="en-GB" dirty="0" err="1" smtClean="0">
                <a:solidFill>
                  <a:srgbClr val="000000"/>
                </a:solidFill>
              </a:rPr>
              <a:t>any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an’efitra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rano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renirano</a:t>
            </a:r>
            <a:r>
              <a:rPr lang="en-GB" dirty="0" smtClean="0">
                <a:solidFill>
                  <a:srgbClr val="000000"/>
                </a:solidFill>
              </a:rPr>
              <a:t> any </a:t>
            </a:r>
            <a:r>
              <a:rPr lang="en-GB" dirty="0" err="1" smtClean="0">
                <a:solidFill>
                  <a:srgbClr val="000000"/>
                </a:solidFill>
              </a:rPr>
              <a:t>amin’ny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karakaina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9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hioby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lelan’ny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moana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fa </a:t>
            </a:r>
            <a:r>
              <a:rPr lang="en-GB" dirty="0" err="1" smtClean="0">
                <a:solidFill>
                  <a:srgbClr val="000000"/>
                </a:solidFill>
              </a:rPr>
              <a:t>hiboiboika</a:t>
            </a:r>
            <a:r>
              <a:rPr lang="en-GB" dirty="0" smtClean="0">
                <a:solidFill>
                  <a:srgbClr val="000000"/>
                </a:solidFill>
              </a:rPr>
              <a:t> any </a:t>
            </a:r>
            <a:r>
              <a:rPr lang="en-GB" dirty="0" err="1" smtClean="0">
                <a:solidFill>
                  <a:srgbClr val="000000"/>
                </a:solidFill>
              </a:rPr>
              <a:t>any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an’efitra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rano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dirty="0" err="1" smtClean="0">
                <a:solidFill>
                  <a:srgbClr val="000000"/>
                </a:solidFill>
              </a:rPr>
              <a:t>Ravoravo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efitra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sy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karakaina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Ary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Tany</a:t>
            </a:r>
            <a:r>
              <a:rPr lang="en-GB" sz="7500" dirty="0" smtClean="0">
                <a:solidFill>
                  <a:srgbClr val="000000"/>
                </a:solidFill>
              </a:rPr>
              <a:t> hay </a:t>
            </a:r>
            <a:r>
              <a:rPr lang="en-GB" sz="7500" dirty="0" err="1" smtClean="0">
                <a:solidFill>
                  <a:srgbClr val="000000"/>
                </a:solidFill>
              </a:rPr>
              <a:t>mifaly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sy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tahaka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Lilia</a:t>
            </a:r>
            <a:endParaRPr lang="fr-FR" sz="7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renirano</a:t>
            </a:r>
            <a:r>
              <a:rPr lang="en-GB" dirty="0" smtClean="0">
                <a:solidFill>
                  <a:srgbClr val="000000"/>
                </a:solidFill>
              </a:rPr>
              <a:t> any </a:t>
            </a:r>
            <a:r>
              <a:rPr lang="en-GB" dirty="0" err="1" smtClean="0">
                <a:solidFill>
                  <a:srgbClr val="000000"/>
                </a:solidFill>
              </a:rPr>
              <a:t>amin’ny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karakaina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alonalona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mitarehin-drano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fia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tonga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farihy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tokoa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mangetana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ho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loharano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miboiboika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hampahiratina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mason’ny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hampaladina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sofin’ny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marenina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hitsambikina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tahaka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diera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mandringa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hampahiratina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mason’ny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jamba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hampaladina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sofin’ny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marenina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hitsambikina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tahaka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diera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mandringa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61257" y="2766219"/>
            <a:ext cx="9531380" cy="1325563"/>
          </a:xfrm>
        </p:spPr>
        <p:txBody>
          <a:bodyPr/>
          <a:lstStyle/>
          <a:p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rgbClr val="000000"/>
                </a:solidFill>
              </a:rPr>
              <a:t> be </a:t>
            </a:r>
            <a:r>
              <a:rPr lang="en-GB" sz="7500" dirty="0" err="1" smtClean="0">
                <a:solidFill>
                  <a:srgbClr val="000000"/>
                </a:solidFill>
              </a:rPr>
              <a:t>dia</a:t>
            </a:r>
            <a:r>
              <a:rPr lang="en-GB" sz="7500" dirty="0" smtClean="0">
                <a:solidFill>
                  <a:srgbClr val="000000"/>
                </a:solidFill>
              </a:rPr>
              <a:t> be </a:t>
            </a:r>
            <a:r>
              <a:rPr lang="en-GB" sz="7500" dirty="0" err="1" smtClean="0">
                <a:solidFill>
                  <a:srgbClr val="000000"/>
                </a:solidFill>
              </a:rPr>
              <a:t>izy</a:t>
            </a:r>
            <a:r>
              <a:rPr lang="en-GB" sz="7500" dirty="0">
                <a:solidFill>
                  <a:srgbClr val="000000"/>
                </a:solidFill>
              </a:rPr>
              <a:t> 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>
                <a:solidFill>
                  <a:srgbClr val="000000"/>
                </a:solidFill>
              </a:rPr>
              <a:t>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>
                <a:solidFill>
                  <a:srgbClr val="000000"/>
                </a:solidFill>
              </a:rPr>
              <a:t> 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, </a:t>
            </a: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, </a:t>
            </a: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!</a:t>
            </a:r>
            <a:endParaRPr lang="fr-FR" sz="7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dirty="0" err="1" smtClean="0">
                <a:solidFill>
                  <a:srgbClr val="000000"/>
                </a:solidFill>
              </a:rPr>
              <a:t>Ravoravo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efitra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sy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karakaina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Ary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Tany</a:t>
            </a:r>
            <a:r>
              <a:rPr lang="en-GB" sz="7500" dirty="0" smtClean="0">
                <a:solidFill>
                  <a:srgbClr val="000000"/>
                </a:solidFill>
              </a:rPr>
              <a:t> hay </a:t>
            </a:r>
            <a:r>
              <a:rPr lang="en-GB" sz="7500" dirty="0" err="1" smtClean="0">
                <a:solidFill>
                  <a:srgbClr val="000000"/>
                </a:solidFill>
              </a:rPr>
              <a:t>mifaly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sy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tahaka</a:t>
            </a:r>
            <a:r>
              <a:rPr lang="en-GB" sz="7500" dirty="0" smtClean="0">
                <a:solidFill>
                  <a:srgbClr val="000000"/>
                </a:solidFill>
              </a:rPr>
              <a:t> </a:t>
            </a:r>
            <a:r>
              <a:rPr lang="en-GB" sz="7500" dirty="0" err="1" smtClean="0">
                <a:solidFill>
                  <a:srgbClr val="000000"/>
                </a:solidFill>
              </a:rPr>
              <a:t>ny</a:t>
            </a:r>
            <a:r>
              <a:rPr lang="en-GB" sz="7500" dirty="0" smtClean="0">
                <a:solidFill>
                  <a:srgbClr val="000000"/>
                </a:solidFill>
              </a:rPr>
              <a:t> Lilia</a:t>
            </a:r>
            <a:endParaRPr lang="fr-FR" sz="7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5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61257" y="2766219"/>
            <a:ext cx="9531380" cy="1325563"/>
          </a:xfrm>
        </p:spPr>
        <p:txBody>
          <a:bodyPr/>
          <a:lstStyle/>
          <a:p>
            <a:r>
              <a:rPr lang="en-GB" sz="7500" dirty="0" err="1" smtClean="0">
                <a:solidFill>
                  <a:srgbClr val="000000"/>
                </a:solidFill>
              </a:rPr>
              <a:t>Mamony</a:t>
            </a:r>
            <a:r>
              <a:rPr lang="en-GB" sz="7500" dirty="0" smtClean="0">
                <a:solidFill>
                  <a:srgbClr val="000000"/>
                </a:solidFill>
              </a:rPr>
              <a:t> be </a:t>
            </a:r>
            <a:r>
              <a:rPr lang="en-GB" sz="7500" dirty="0" err="1" smtClean="0">
                <a:solidFill>
                  <a:srgbClr val="000000"/>
                </a:solidFill>
              </a:rPr>
              <a:t>dia</a:t>
            </a:r>
            <a:r>
              <a:rPr lang="en-GB" sz="7500" dirty="0" smtClean="0">
                <a:solidFill>
                  <a:srgbClr val="000000"/>
                </a:solidFill>
              </a:rPr>
              <a:t> be </a:t>
            </a:r>
            <a:r>
              <a:rPr lang="en-GB" sz="7500" dirty="0" err="1" smtClean="0">
                <a:solidFill>
                  <a:srgbClr val="000000"/>
                </a:solidFill>
              </a:rPr>
              <a:t>izy</a:t>
            </a:r>
            <a:r>
              <a:rPr lang="en-GB" sz="7500" dirty="0">
                <a:solidFill>
                  <a:srgbClr val="000000"/>
                </a:solidFill>
              </a:rPr>
              <a:t> 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>
                <a:solidFill>
                  <a:srgbClr val="000000"/>
                </a:solidFill>
              </a:rPr>
              <a:t>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>
                <a:solidFill>
                  <a:srgbClr val="000000"/>
                </a:solidFill>
              </a:rPr>
              <a:t> (</a:t>
            </a:r>
            <a:r>
              <a:rPr lang="en-GB" sz="7500" dirty="0" err="1">
                <a:solidFill>
                  <a:srgbClr val="000000"/>
                </a:solidFill>
              </a:rPr>
              <a:t>Mifaly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sy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mihoby</a:t>
            </a:r>
            <a:r>
              <a:rPr lang="en-GB" sz="7500" dirty="0">
                <a:solidFill>
                  <a:srgbClr val="000000"/>
                </a:solidFill>
              </a:rPr>
              <a:t> </a:t>
            </a:r>
            <a:r>
              <a:rPr lang="en-GB" sz="7500" dirty="0" err="1">
                <a:solidFill>
                  <a:srgbClr val="000000"/>
                </a:solidFill>
              </a:rPr>
              <a:t>izy</a:t>
            </a:r>
            <a:r>
              <a:rPr lang="en-GB" sz="7500" dirty="0" smtClean="0">
                <a:solidFill>
                  <a:srgbClr val="000000"/>
                </a:solidFill>
              </a:rPr>
              <a:t>)</a:t>
            </a:r>
            <a:r>
              <a:rPr lang="en-GB" sz="7500" dirty="0" smtClean="0">
                <a:solidFill>
                  <a:schemeClr val="tx1"/>
                </a:solidFill>
              </a:rPr>
              <a:t/>
            </a:r>
            <a:br>
              <a:rPr lang="en-GB" sz="7500" dirty="0" smtClean="0">
                <a:solidFill>
                  <a:schemeClr val="tx1"/>
                </a:solidFill>
              </a:rPr>
            </a:b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, </a:t>
            </a: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, </a:t>
            </a:r>
            <a:r>
              <a:rPr lang="en-GB" sz="7500" dirty="0" err="1" smtClean="0">
                <a:solidFill>
                  <a:srgbClr val="000000"/>
                </a:solidFill>
              </a:rPr>
              <a:t>eny</a:t>
            </a:r>
            <a:r>
              <a:rPr lang="en-GB" sz="7500" dirty="0" smtClean="0">
                <a:solidFill>
                  <a:srgbClr val="000000"/>
                </a:solidFill>
              </a:rPr>
              <a:t>!</a:t>
            </a:r>
            <a:endParaRPr lang="fr-FR" sz="7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3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voninahitr’I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Libanona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homena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azy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voninahitr’I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Libanona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homena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azy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mbamin’ny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hatsaran-tarehiny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Dia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hahita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voninahitr’I</a:t>
            </a:r>
            <a:r>
              <a:rPr lang="en-GB" dirty="0" smtClean="0">
                <a:solidFill>
                  <a:srgbClr val="000000"/>
                </a:solidFill>
              </a:rPr>
              <a:t> Jehovah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sy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famirapiratan</a:t>
            </a:r>
            <a:r>
              <a:rPr lang="en-GB" dirty="0" smtClean="0">
                <a:solidFill>
                  <a:srgbClr val="000000"/>
                </a:solidFill>
              </a:rPr>
              <a:t>’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Andriamanitsika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000000"/>
                </a:solidFill>
              </a:rPr>
              <a:t>Ampaherezonareo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Tanana </a:t>
            </a:r>
            <a:r>
              <a:rPr lang="en-GB" dirty="0" err="1" smtClean="0">
                <a:solidFill>
                  <a:srgbClr val="000000"/>
                </a:solidFill>
              </a:rPr>
              <a:t>miraviravy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rgbClr val="000000"/>
                </a:solidFill>
              </a:rPr>
              <a:t>ary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atanjaho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ny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lohalika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malemy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145</Words>
  <Application>Microsoft Office PowerPoint</Application>
  <PresentationFormat>Affichage à l'écran 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Ultra Bold</vt:lpstr>
      <vt:lpstr>Helvetica Inserat LT Std</vt:lpstr>
      <vt:lpstr>1_Thème Office</vt:lpstr>
      <vt:lpstr>RAVORAVO NY EFITRA</vt:lpstr>
      <vt:lpstr>Ravoravo ny efitra sy ny Tany karakaina  Ary ny Tany hay mifaly sy mamony Mamony tahaka ny Lilia</vt:lpstr>
      <vt:lpstr>Mamony be dia be izy (Mifaly sy mihoby izy) (Mifaly sy mihoby izy) (Mifaly sy mihoby izy) eny, eny, eny!</vt:lpstr>
      <vt:lpstr>Ravoravo ny efitra sy ny Tany karakaina  Ary ny Tany hay mifaly sy mamony Mamony tahaka ny Lilia</vt:lpstr>
      <vt:lpstr>Mamony be dia be izy (Mifaly sy mihoby izy) (Mifaly sy mihoby izy) (Mifaly sy mihoby izy) eny, eny, eny!</vt:lpstr>
      <vt:lpstr>Ny voninahitr’I Libanona dia homena azy</vt:lpstr>
      <vt:lpstr>Ny voninahitr’I Libanona dia homena azy mbamin’ny hatsaran-tarehiny</vt:lpstr>
      <vt:lpstr>Dia hahita ny voninahitr’I Jehovah sy ny famirapiratan’ Andriamanitsika</vt:lpstr>
      <vt:lpstr>Ampaherezonareo ny Tanana miraviravy ary atanjaho ny lohalika malemy</vt:lpstr>
      <vt:lpstr>Lazao amin’izay reraka hoe! X2 mahereza, mahereza aza matahotra</vt:lpstr>
      <vt:lpstr>Indro Andriamanitrareo x2 eny Izy tokoa no ho avy ka hamonjy anareo</vt:lpstr>
      <vt:lpstr>Dia hampahiratina ny mason’ny jamba ary hampaladina ny sofin’ny marenina</vt:lpstr>
      <vt:lpstr>Dia hitsambikina tahaka ny diera ny mandringa </vt:lpstr>
      <vt:lpstr>Dia hampahiratina ny mason’ny jamba ary hampaladina ny sofin’ny marenina</vt:lpstr>
      <vt:lpstr>Dia hitsambikina tahaka ny diera ny mandringa </vt:lpstr>
      <vt:lpstr>Ary hioby ny lelan’ny moana</vt:lpstr>
      <vt:lpstr>Ary hioby ny lelan’ny moana fa hiboiboika any any an’efitra ny rano</vt:lpstr>
      <vt:lpstr>Ary hisy renirano any amin’ny Tany karakaina </vt:lpstr>
      <vt:lpstr>Ary hioby ny lelan’ny moana fa hiboiboika any any an’efitra ny rano</vt:lpstr>
      <vt:lpstr>Ary hisy renirano any amin’ny Tany karakaina</vt:lpstr>
      <vt:lpstr>Ny alonalona mitarehin-drano  fia ho tonga farihy tokoa</vt:lpstr>
      <vt:lpstr>Ary ny tany mangetana ho loharano miboiboika</vt:lpstr>
      <vt:lpstr>Dia hampahiratina ny mason’ny jamba ary hampaladina ny sofin’ny marenina</vt:lpstr>
      <vt:lpstr>Dia hitsambikina tahaka ny diera ny mandringa </vt:lpstr>
      <vt:lpstr>Dia hampahiratina ny mason’ny jamba ary hampaladina ny sofin’ny marenina</vt:lpstr>
      <vt:lpstr>Dia hitsambikina tahaka ny diera ny mandringa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28</cp:revision>
  <dcterms:created xsi:type="dcterms:W3CDTF">2015-02-15T12:43:03Z</dcterms:created>
  <dcterms:modified xsi:type="dcterms:W3CDTF">2023-11-01T14:20:17Z</dcterms:modified>
</cp:coreProperties>
</file>