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58" r:id="rId10"/>
    <p:sldId id="264" r:id="rId11"/>
    <p:sldId id="267" r:id="rId12"/>
    <p:sldId id="268" r:id="rId13"/>
    <p:sldId id="272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2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8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9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0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5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7956-9558-454C-A0E8-2BCE5A4D074A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3A58-BEAF-4EDB-B2E3-E21BD56BD5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 MASINA O!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F’izay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tarihinao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fiainantsambatra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Hianoka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fiadanana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fitahiana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Ka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aleha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hatao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mbola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inoako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fa ho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Hitarika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hananatra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hahaizanay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hamantatra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marina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sitraponao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inon’inona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natao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naleha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tsapanay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Nitarika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nananatra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hahaizanay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mamantatra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Zay marina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sitraponao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1-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mampianara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hamerina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indray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fahizay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Nampianaranao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hahafantatra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Ray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na 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bitika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hiezaka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izahay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Mampianara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hanetri-tena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hanampandeferana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f’izany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fandresena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F’izay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natolotrao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d’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mahafinaritra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hisantaranay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sahady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fiainan-danitra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n’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inon’inona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natao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taiza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naleha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tsapanay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Nitarika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nananatra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hahaizanay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mamantatra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Zay marina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sitraponao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 MASINA O!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2-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o,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tezaonao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zahay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Hino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hatoky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amin’izay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atao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87</Words>
  <Application>Microsoft Office PowerPoint</Application>
  <PresentationFormat>Affichage à l'écran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TOMPO MASINA O!</vt:lpstr>
      <vt:lpstr>1- Tompo masina o, mampianara anay hamerina indray toy ireo fahizay</vt:lpstr>
      <vt:lpstr>Nampianaranao hahafantatra ny Ray Koa na dia bitika aza hiezaka izahay</vt:lpstr>
      <vt:lpstr>Mampianara anay, mba hahay  hanetri-tena  hanampandeferana, f’izany no tena fandresena</vt:lpstr>
      <vt:lpstr>F’izay rehetra natolotrao, d’efa tena mahafinaritra hisantaranay sahady ny fiainan-danitra</vt:lpstr>
      <vt:lpstr>Koa n’inon’inona natao, na taiza no naleha dia tsapanay fa teo foana Ianao</vt:lpstr>
      <vt:lpstr>Nitarika, nananatra, hahaizanay mamantatra Zay marina sy izay tena sitraponao</vt:lpstr>
      <vt:lpstr>TOMPO MASINA O!</vt:lpstr>
      <vt:lpstr>2- Tompo masina o, mba tezaonao zahay Hino sy hatoky Anao, amin’izay rehetra atao</vt:lpstr>
      <vt:lpstr>F’izay rehetra tarihinao, dia hanana fiainantsambatra Hianoka fiadanana sy fitahiana</vt:lpstr>
      <vt:lpstr>Ka n’aiza n’aiza no aleha, n’inona n’inona hatao dia mbola inoako, fa ho eo foana ianao</vt:lpstr>
      <vt:lpstr>Hitarika hananatra hahaizanay hamantatra izay marina sy izay tena sitraponao</vt:lpstr>
      <vt:lpstr>Koa n’inon’inona natao, na taiza no naleha dia tsapanay fa teo foana Ianao</vt:lpstr>
      <vt:lpstr>Nitarika, nananatra, hahaizanay mamantatra Zay marina sy izay tena sitraponao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TOMPO MASINA O!</dc:title>
  <dc:creator>ZAVAMANENOAKV</dc:creator>
  <cp:lastModifiedBy>tsiory</cp:lastModifiedBy>
  <cp:revision>8</cp:revision>
  <dcterms:created xsi:type="dcterms:W3CDTF">2022-04-30T07:53:05Z</dcterms:created>
  <dcterms:modified xsi:type="dcterms:W3CDTF">2023-11-01T14:21:45Z</dcterms:modified>
</cp:coreProperties>
</file>