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2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8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1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5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9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97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85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5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6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4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0B9F-598F-46D5-A424-0B14D443A493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26F2-CBFA-4F50-BF93-A12CCD6E2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5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8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28 Days Later" panose="020B0603050302020204" pitchFamily="34" charset="0"/>
              </a:rPr>
              <a:t>HIRA </a:t>
            </a:r>
            <a:r>
              <a:rPr lang="fr-FR" sz="9600" b="1" dirty="0" smtClean="0">
                <a:latin typeface="28 Days Later" panose="020B0603050302020204" pitchFamily="34" charset="0"/>
              </a:rPr>
              <a:t>SAMPATI</a:t>
            </a:r>
            <a:br>
              <a:rPr lang="fr-FR" sz="9600" b="1" dirty="0" smtClean="0">
                <a:latin typeface="28 Days Later" panose="020B0603050302020204" pitchFamily="34" charset="0"/>
              </a:rPr>
            </a:br>
            <a:endParaRPr lang="fr-FR" sz="9600" b="1" dirty="0">
              <a:latin typeface="28 Days Later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Efa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reko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ela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be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antsonao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taniko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tsapako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hetahetanao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hanasoa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7999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tany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tiako</a:t>
            </a:r>
            <a:r>
              <a:rPr lang="fr-FR" sz="7200" dirty="0" smtClean="0">
                <a:latin typeface="Helvetica Inserat LT Std" panose="020B0806030702050204" pitchFamily="34" charset="0"/>
              </a:rPr>
              <a:t>,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mamiko</a:t>
            </a:r>
            <a:r>
              <a:rPr lang="fr-FR" sz="7200" dirty="0" smtClean="0">
                <a:latin typeface="Helvetica Inserat LT Std" panose="020B0806030702050204" pitchFamily="34" charset="0"/>
              </a:rPr>
              <a:t>!</a:t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smtClean="0"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tily</a:t>
            </a:r>
            <a:r>
              <a:rPr lang="fr-FR" sz="7200" dirty="0" smtClean="0">
                <a:latin typeface="Helvetica Inserat LT Std" panose="020B0806030702050204" pitchFamily="34" charset="0"/>
              </a:rPr>
              <a:t> /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mpana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7200" dirty="0" smtClean="0">
                <a:latin typeface="Helvetica Inserat LT Std" panose="020B0806030702050204" pitchFamily="34" charset="0"/>
              </a:rPr>
              <a:t> ka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matoky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latin typeface="Helvetica Inserat LT Std" panose="020B0806030702050204" pitchFamily="34" charset="0"/>
              </a:rPr>
              <a:t> ,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aiko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7200" dirty="0" smtClean="0"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fetrako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8000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>
                <a:latin typeface="Helvetica Inserat LT Std" panose="020B0806030702050204" pitchFamily="34" charset="0"/>
              </a:rPr>
              <a:t>Ianao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ry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Fiangonako</a:t>
            </a:r>
            <a:r>
              <a:rPr lang="fr-FR" sz="7200" dirty="0" smtClean="0"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err="1" smtClean="0">
                <a:latin typeface="Helvetica Inserat LT Std" panose="020B0806030702050204" pitchFamily="34" charset="0"/>
              </a:rPr>
              <a:t>mila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olom-baovao</a:t>
            </a:r>
            <a:r>
              <a:rPr lang="fr-FR" sz="7200" dirty="0" smtClean="0"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err="1" smtClean="0">
                <a:latin typeface="Helvetica Inserat LT Std" panose="020B0806030702050204" pitchFamily="34" charset="0"/>
              </a:rPr>
              <a:t>feno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hery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sady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vonton’ny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Fanahy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7999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latin typeface="Helvetica Inserat LT Std" panose="020B0806030702050204" pitchFamily="34" charset="0"/>
              </a:rPr>
              <a:t>Ka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mijoro</a:t>
            </a:r>
            <a:r>
              <a:rPr lang="fr-FR" sz="7200" dirty="0" smtClean="0">
                <a:latin typeface="Helvetica Inserat LT Std" panose="020B0806030702050204" pitchFamily="34" charset="0"/>
              </a:rPr>
              <a:t> ho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tena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sahy</a:t>
            </a:r>
            <a:r>
              <a:rPr lang="fr-FR" sz="7200" dirty="0" smtClean="0"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7200" dirty="0" smtClean="0">
                <a:latin typeface="Helvetica Inserat LT Std" panose="020B0806030702050204" pitchFamily="34" charset="0"/>
              </a:rPr>
              <a:t> asa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fitoriana</a:t>
            </a:r>
            <a:r>
              <a:rPr lang="fr-FR" sz="7200" dirty="0" smtClean="0"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atao</a:t>
            </a:r>
            <a:r>
              <a:rPr lang="fr-FR" sz="7200" dirty="0" smtClean="0">
                <a:latin typeface="Helvetica Inserat LT Std" panose="020B0806030702050204" pitchFamily="34" charset="0"/>
              </a:rPr>
              <a:t> dia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efa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vonona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izao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857999"/>
          </a:xfrm>
        </p:spPr>
        <p:txBody>
          <a:bodyPr>
            <a:noAutofit/>
          </a:bodyPr>
          <a:lstStyle/>
          <a:p>
            <a:pPr algn="ctr"/>
            <a:r>
              <a:rPr lang="fr-FR" sz="7200" dirty="0" smtClean="0">
                <a:latin typeface="Helvetica Inserat LT Std" panose="020B0806030702050204" pitchFamily="34" charset="0"/>
              </a:rPr>
              <a:t>Fa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tily</a:t>
            </a:r>
            <a:r>
              <a:rPr lang="fr-FR" sz="7200" dirty="0" smtClean="0">
                <a:latin typeface="Helvetica Inserat LT Std" panose="020B0806030702050204" pitchFamily="34" charset="0"/>
              </a:rPr>
              <a:t> /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mpana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aho</a:t>
            </a:r>
            <a:r>
              <a:rPr lang="fr-FR" sz="7200" dirty="0" smtClean="0">
                <a:latin typeface="Helvetica Inserat LT Std" panose="020B0806030702050204" pitchFamily="34" charset="0"/>
              </a:rPr>
              <a:t> ka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matoky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7200" dirty="0" smtClean="0">
                <a:latin typeface="Helvetica Inserat LT Std" panose="020B0806030702050204" pitchFamily="34" charset="0"/>
              </a:rPr>
              <a:t/>
            </a:r>
            <a:br>
              <a:rPr lang="fr-FR" sz="7200" dirty="0" smtClean="0">
                <a:latin typeface="Helvetica Inserat LT Std" panose="020B0806030702050204" pitchFamily="34" charset="0"/>
              </a:rPr>
            </a:br>
            <a:r>
              <a:rPr lang="fr-FR" sz="72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aiko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re</a:t>
            </a:r>
            <a:r>
              <a:rPr lang="fr-FR" sz="7200" dirty="0" smtClean="0">
                <a:latin typeface="Helvetica Inserat LT Std" panose="020B0806030702050204" pitchFamily="34" charset="0"/>
              </a:rPr>
              <a:t> no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fetrako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36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28 Days Later</vt:lpstr>
      <vt:lpstr>Arial</vt:lpstr>
      <vt:lpstr>Calibri</vt:lpstr>
      <vt:lpstr>Calibri Light</vt:lpstr>
      <vt:lpstr>Helvetica Inserat LT Std</vt:lpstr>
      <vt:lpstr>Thème Office</vt:lpstr>
      <vt:lpstr>HIRA SAMPATI </vt:lpstr>
      <vt:lpstr>Efa reko hatry ny ela be ny antsonao ry taniko</vt:lpstr>
      <vt:lpstr>Ary tsapako tokoa izao izany hetahetanao fa vonona aho ny hanasoa anao</vt:lpstr>
      <vt:lpstr>Ry tany tiako, mamiko! Fa tily / mpana aho ka matoky anao , ny aiko re no fetrako</vt:lpstr>
      <vt:lpstr>Ianao ry Fiangonako mila olom-baovao feno hery sady vonton’ny Fanahy</vt:lpstr>
      <vt:lpstr>Ka mijoro ho tena sahy raha asa fitoriana no atao dia efa vonona aho izao</vt:lpstr>
      <vt:lpstr>Fa tily / mpana aho ka matoky anao ny aiko re no fetrako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FANEVA VFL FA NANTSOINA ISIK’IZAO</dc:title>
  <dc:creator>ZAVAMANENOAKV</dc:creator>
  <cp:lastModifiedBy>tsiory</cp:lastModifiedBy>
  <cp:revision>10</cp:revision>
  <dcterms:created xsi:type="dcterms:W3CDTF">2020-10-25T04:11:19Z</dcterms:created>
  <dcterms:modified xsi:type="dcterms:W3CDTF">2023-11-02T17:38:36Z</dcterms:modified>
</cp:coreProperties>
</file>