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71" r:id="rId5"/>
    <p:sldId id="272" r:id="rId6"/>
    <p:sldId id="273" r:id="rId7"/>
    <p:sldId id="274" r:id="rId8"/>
    <p:sldId id="279" r:id="rId9"/>
    <p:sldId id="259" r:id="rId10"/>
    <p:sldId id="275" r:id="rId11"/>
    <p:sldId id="276" r:id="rId12"/>
    <p:sldId id="277" r:id="rId13"/>
    <p:sldId id="278" r:id="rId14"/>
    <p:sldId id="280" r:id="rId15"/>
    <p:sldId id="260" r:id="rId16"/>
    <p:sldId id="261" r:id="rId17"/>
    <p:sldId id="262" r:id="rId18"/>
    <p:sldId id="270" r:id="rId19"/>
    <p:sldId id="26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474" autoAdjust="0"/>
  </p:normalViewPr>
  <p:slideViewPr>
    <p:cSldViewPr snapToGrid="0">
      <p:cViewPr varScale="1">
        <p:scale>
          <a:sx n="68" d="100"/>
          <a:sy n="68" d="100"/>
        </p:scale>
        <p:origin x="12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8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2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6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7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5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CF87-6B17-4864-B3D5-453ACCF06FF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3CC4-2BDA-48D0-A1B1-FA93CB8B8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3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11500" dirty="0" smtClean="0">
                <a:latin typeface="Bauhaus 93" panose="04030905020B02020C02" pitchFamily="82" charset="0"/>
              </a:rPr>
              <a:t>FAHAZAVANA</a:t>
            </a:r>
            <a:br>
              <a:rPr lang="fr-FR" sz="11500" dirty="0" smtClean="0">
                <a:latin typeface="Bauhaus 93" panose="04030905020B02020C02" pitchFamily="82" charset="0"/>
              </a:rPr>
            </a:br>
            <a:r>
              <a:rPr lang="fr-FR" sz="11500" dirty="0" err="1" smtClean="0">
                <a:latin typeface="Allura" panose="02000000000000000000" pitchFamily="50" charset="0"/>
              </a:rPr>
              <a:t>Faha</a:t>
            </a:r>
            <a:r>
              <a:rPr lang="fr-FR" sz="11500" dirty="0" smtClean="0">
                <a:latin typeface="Allura" panose="02000000000000000000" pitchFamily="50" charset="0"/>
              </a:rPr>
              <a:t> 80 </a:t>
            </a:r>
            <a:r>
              <a:rPr lang="fr-FR" sz="11500" dirty="0" err="1" smtClean="0">
                <a:latin typeface="Allura" panose="02000000000000000000" pitchFamily="50" charset="0"/>
              </a:rPr>
              <a:t>taona</a:t>
            </a:r>
            <a:r>
              <a:rPr lang="fr-FR" sz="11500" dirty="0" smtClean="0">
                <a:latin typeface="Allura" panose="02000000000000000000" pitchFamily="50" charset="0"/>
              </a:rPr>
              <a:t> </a:t>
            </a:r>
            <a:r>
              <a:rPr lang="fr-FR" sz="11500" dirty="0" err="1" smtClean="0">
                <a:latin typeface="Allura" panose="02000000000000000000" pitchFamily="50" charset="0"/>
              </a:rPr>
              <a:t>Mpanazava</a:t>
            </a:r>
            <a:endParaRPr lang="fr-FR" sz="11500" dirty="0">
              <a:latin typeface="Allur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Réf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velon'aina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manendry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60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'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0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11500" dirty="0" smtClean="0">
                <a:latin typeface="Bauhaus 93" panose="04030905020B02020C02" pitchFamily="82" charset="0"/>
              </a:rPr>
              <a:t>FAHAZAVANA</a:t>
            </a:r>
            <a:br>
              <a:rPr lang="fr-FR" sz="11500" dirty="0" smtClean="0">
                <a:latin typeface="Bauhaus 93" panose="04030905020B02020C02" pitchFamily="82" charset="0"/>
              </a:rPr>
            </a:br>
            <a:r>
              <a:rPr lang="fr-FR" sz="11500" dirty="0" err="1" smtClean="0">
                <a:latin typeface="Allura" panose="02000000000000000000" pitchFamily="50" charset="0"/>
              </a:rPr>
              <a:t>Faha</a:t>
            </a:r>
            <a:r>
              <a:rPr lang="fr-FR" sz="11500" dirty="0" smtClean="0">
                <a:latin typeface="Allura" panose="02000000000000000000" pitchFamily="50" charset="0"/>
              </a:rPr>
              <a:t> 80 </a:t>
            </a:r>
            <a:r>
              <a:rPr lang="fr-FR" sz="11500" dirty="0" err="1" smtClean="0">
                <a:latin typeface="Allura" panose="02000000000000000000" pitchFamily="50" charset="0"/>
              </a:rPr>
              <a:t>taona</a:t>
            </a:r>
            <a:r>
              <a:rPr lang="fr-FR" sz="11500" dirty="0" smtClean="0">
                <a:latin typeface="Allura" panose="02000000000000000000" pitchFamily="50" charset="0"/>
              </a:rPr>
              <a:t> </a:t>
            </a:r>
            <a:r>
              <a:rPr lang="fr-FR" sz="11500" dirty="0" err="1" smtClean="0">
                <a:latin typeface="Allura" panose="02000000000000000000" pitchFamily="50" charset="0"/>
              </a:rPr>
              <a:t>Mpanazava</a:t>
            </a:r>
            <a:endParaRPr lang="fr-FR" sz="11500" dirty="0">
              <a:latin typeface="Allur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3-Mankalaza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fitiavandehibe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He,  </a:t>
            </a:r>
            <a:r>
              <a:rPr lang="fr-FR" sz="8000" dirty="0" err="1">
                <a:latin typeface="Helvetica Inserat LT Std" panose="020B0806030702050204" pitchFamily="34" charset="0"/>
              </a:rPr>
              <a:t>tafajoro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'</a:t>
            </a:r>
            <a:r>
              <a:rPr lang="fr-FR" sz="8000" dirty="0" err="1">
                <a:latin typeface="Helvetica Inserat LT Std" panose="020B0806030702050204" pitchFamily="34" charset="0"/>
              </a:rPr>
              <a:t>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fikambananay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valopolotaona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7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Réf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velon'aina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manendry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041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'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659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1-Misaotra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nohon'ny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famindramponao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nahatraranay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Zay </a:t>
            </a:r>
            <a:r>
              <a:rPr lang="fr-FR" sz="8000" dirty="0" err="1">
                <a:latin typeface="Helvetica Inserat LT Std" panose="020B0806030702050204" pitchFamily="34" charset="0"/>
              </a:rPr>
              <a:t>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fifalianay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8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Réf</a:t>
            </a:r>
            <a:r>
              <a:rPr lang="fr-FR" sz="8000" dirty="0" smtClean="0">
                <a:latin typeface="Helvetica Inserat LT Std" panose="020B0806030702050204" pitchFamily="34" charset="0"/>
              </a:rPr>
              <a:t>: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velon'aina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etoana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manendry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40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deha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'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85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Andeha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famonjena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tontolo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11500" dirty="0" smtClean="0">
                <a:latin typeface="Bauhaus 93" panose="04030905020B02020C02" pitchFamily="82" charset="0"/>
              </a:rPr>
              <a:t>FAHAZAVANA</a:t>
            </a:r>
            <a:br>
              <a:rPr lang="fr-FR" sz="11500" dirty="0" smtClean="0">
                <a:latin typeface="Bauhaus 93" panose="04030905020B02020C02" pitchFamily="82" charset="0"/>
              </a:rPr>
            </a:br>
            <a:r>
              <a:rPr lang="fr-FR" sz="11500" dirty="0" err="1" smtClean="0">
                <a:latin typeface="Allura" panose="02000000000000000000" pitchFamily="50" charset="0"/>
              </a:rPr>
              <a:t>Faha</a:t>
            </a:r>
            <a:r>
              <a:rPr lang="fr-FR" sz="11500" dirty="0" smtClean="0">
                <a:latin typeface="Allura" panose="02000000000000000000" pitchFamily="50" charset="0"/>
              </a:rPr>
              <a:t> 80 </a:t>
            </a:r>
            <a:r>
              <a:rPr lang="fr-FR" sz="11500" dirty="0" err="1" smtClean="0">
                <a:latin typeface="Allura" panose="02000000000000000000" pitchFamily="50" charset="0"/>
              </a:rPr>
              <a:t>taona</a:t>
            </a:r>
            <a:r>
              <a:rPr lang="fr-FR" sz="11500" dirty="0" smtClean="0">
                <a:latin typeface="Allura" panose="02000000000000000000" pitchFamily="50" charset="0"/>
              </a:rPr>
              <a:t> </a:t>
            </a:r>
            <a:r>
              <a:rPr lang="fr-FR" sz="11500" dirty="0" err="1" smtClean="0">
                <a:latin typeface="Allura" panose="02000000000000000000" pitchFamily="50" charset="0"/>
              </a:rPr>
              <a:t>Mpanazava</a:t>
            </a:r>
            <a:endParaRPr lang="fr-FR" sz="11500" dirty="0">
              <a:latin typeface="Allur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2-Midera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</a:t>
            </a:r>
            <a:r>
              <a:rPr lang="fr-FR" sz="8000" dirty="0" err="1">
                <a:latin typeface="Helvetica Inserat LT Std" panose="020B0806030702050204" pitchFamily="34" charset="0"/>
              </a:rPr>
              <a:t>nohon'ny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fitahianao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nahatontosana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fikasana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Zay </a:t>
            </a:r>
            <a:r>
              <a:rPr lang="fr-FR" sz="8000" dirty="0" err="1">
                <a:latin typeface="Helvetica Inserat LT Std" panose="020B0806030702050204" pitchFamily="34" charset="0"/>
              </a:rPr>
              <a:t>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fifalianay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1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128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Allura</vt:lpstr>
      <vt:lpstr>Arial</vt:lpstr>
      <vt:lpstr>Bauhaus 93</vt:lpstr>
      <vt:lpstr>Calibri</vt:lpstr>
      <vt:lpstr>Calibri Light</vt:lpstr>
      <vt:lpstr>Helvetica Inserat LT Std</vt:lpstr>
      <vt:lpstr>Thème Office</vt:lpstr>
      <vt:lpstr>FAHAZAVANA Faha 80 taona Mpanazava</vt:lpstr>
      <vt:lpstr>1-Misaotra Anao zahay ry Ray  fa nohon'ny famindramponao  no nahatraranay.</vt:lpstr>
      <vt:lpstr>Zao Andro anio izao  Zay tena fifalianay.</vt:lpstr>
      <vt:lpstr>Réf: Ry Mpanazava zay velon'aina etoana, indro Jesoa manendry Anao izao, </vt:lpstr>
      <vt:lpstr>Ndeha zarao , ndeha zarao  'lay fahazavana azonao,</vt:lpstr>
      <vt:lpstr>Ho famonjena izao tontolo zao ho famonjena izao tontolo  izao,</vt:lpstr>
      <vt:lpstr>Andeha zarao lay fahazavana azonao  ho famonjena izao tontolo izao</vt:lpstr>
      <vt:lpstr>FAHAZAVANA Faha 80 taona Mpanazava</vt:lpstr>
      <vt:lpstr>2-Midera Anao zahay ry Ray nohon'ny fitahianao nahatontosana fikasana marobe  Zay tena fifalianay.</vt:lpstr>
      <vt:lpstr>Réf: Ry Mpanazava zay velon'aina etoana, indro Jesoa manendry Anao izao, </vt:lpstr>
      <vt:lpstr>Ndeha zarao , ndeha zarao  'lay fahazavana azonao,</vt:lpstr>
      <vt:lpstr>Ho famonjena izao tontolo zao ho famonjena izao tontolo  izao,</vt:lpstr>
      <vt:lpstr>Andeha zarao lay fahazavana azonao  ho famonjena izao tontolo izao</vt:lpstr>
      <vt:lpstr>FAHAZAVANA Faha 80 taona Mpanazava</vt:lpstr>
      <vt:lpstr>3-Mankalaza Anao zahay  fa fitiavandehibe  He,  tafajoro Zao 'Ty fikambananay ka valopolotaona izao.</vt:lpstr>
      <vt:lpstr>Réf: Ry Mpanazava zay velon'aina etoana, indro Jesoa manendry Anao izao, </vt:lpstr>
      <vt:lpstr>Ndeha zarao , ndeha zarao  'lay fahazavana azonao,</vt:lpstr>
      <vt:lpstr>Ho famonjena izao tontolo zao ho famonjena izao tontolo  izao,</vt:lpstr>
      <vt:lpstr>Andeha zarao lay fahazavana azonao  ho famonjena izao tontolo izao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FAHAZAVANA</dc:title>
  <dc:creator>ZAVAMANENOAKV</dc:creator>
  <cp:lastModifiedBy>tsiory</cp:lastModifiedBy>
  <cp:revision>7</cp:revision>
  <dcterms:created xsi:type="dcterms:W3CDTF">2022-07-29T15:38:03Z</dcterms:created>
  <dcterms:modified xsi:type="dcterms:W3CDTF">2023-11-02T17:38:52Z</dcterms:modified>
</cp:coreProperties>
</file>