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71" r:id="rId11"/>
    <p:sldId id="270" r:id="rId12"/>
    <p:sldId id="267" r:id="rId13"/>
    <p:sldId id="272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3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90" y="72"/>
      </p:cViewPr>
      <p:guideLst/>
    </p:cSldViewPr>
  </p:slideViewPr>
  <p:outlineViewPr>
    <p:cViewPr>
      <p:scale>
        <a:sx n="33" d="100"/>
        <a:sy n="33" d="100"/>
      </p:scale>
      <p:origin x="0" y="-8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593C-26A2-4AB7-913D-32B2F1D99BA4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0D39-92B6-403D-ADD9-D4DA7100B4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8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593C-26A2-4AB7-913D-32B2F1D99BA4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0D39-92B6-403D-ADD9-D4DA7100B4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25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593C-26A2-4AB7-913D-32B2F1D99BA4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0D39-92B6-403D-ADD9-D4DA7100B4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99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593C-26A2-4AB7-913D-32B2F1D99BA4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0D39-92B6-403D-ADD9-D4DA7100B4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06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593C-26A2-4AB7-913D-32B2F1D99BA4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0D39-92B6-403D-ADD9-D4DA7100B4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58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593C-26A2-4AB7-913D-32B2F1D99BA4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0D39-92B6-403D-ADD9-D4DA7100B4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62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593C-26A2-4AB7-913D-32B2F1D99BA4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0D39-92B6-403D-ADD9-D4DA7100B4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38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593C-26A2-4AB7-913D-32B2F1D99BA4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0D39-92B6-403D-ADD9-D4DA7100B4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75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593C-26A2-4AB7-913D-32B2F1D99BA4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0D39-92B6-403D-ADD9-D4DA7100B4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49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593C-26A2-4AB7-913D-32B2F1D99BA4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0D39-92B6-403D-ADD9-D4DA7100B4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86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593C-26A2-4AB7-913D-32B2F1D99BA4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0D39-92B6-403D-ADD9-D4DA7100B4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86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5593C-26A2-4AB7-913D-32B2F1D99BA4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00D39-92B6-403D-ADD9-D4DA7100B4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63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234152" cy="6857999"/>
          </a:xfrm>
        </p:spPr>
        <p:txBody>
          <a:bodyPr anchor="ctr">
            <a:normAutofit/>
          </a:bodyPr>
          <a:lstStyle/>
          <a:p>
            <a:pPr algn="ctr"/>
            <a:r>
              <a:rPr lang="fr-FR" sz="13800" dirty="0" smtClean="0">
                <a:solidFill>
                  <a:schemeClr val="tx1"/>
                </a:solidFill>
                <a:latin typeface="Alanus" panose="02000000000000000000" pitchFamily="2" charset="0"/>
              </a:rPr>
              <a:t>Fiainam-pifaliana</a:t>
            </a:r>
            <a:endParaRPr lang="fr-FR" sz="13800" dirty="0">
              <a:solidFill>
                <a:schemeClr val="tx1"/>
              </a:solidFill>
              <a:latin typeface="Alanu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55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234152" cy="6857999"/>
          </a:xfrm>
        </p:spPr>
        <p:txBody>
          <a:bodyPr anchor="ctr">
            <a:normAutofit/>
          </a:bodyPr>
          <a:lstStyle/>
          <a:p>
            <a:pPr algn="ctr"/>
            <a:r>
              <a:rPr lang="fr-FR" sz="13800" dirty="0" smtClean="0">
                <a:solidFill>
                  <a:schemeClr val="tx1"/>
                </a:solidFill>
                <a:latin typeface="Alanus" panose="02000000000000000000" pitchFamily="2" charset="0"/>
              </a:rPr>
              <a:t>Fiainam-pifaliana</a:t>
            </a:r>
            <a:endParaRPr lang="fr-FR" sz="13800" dirty="0">
              <a:solidFill>
                <a:schemeClr val="tx1"/>
              </a:solidFill>
              <a:latin typeface="Alanu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99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Isika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mantsy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te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hiraikitra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anaty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feno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haravoana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tia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dia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tia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Izahao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ka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tsapao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11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itempoany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andaniany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fotoany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asa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fifaliana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fiadanam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-po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09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234152" cy="6857999"/>
          </a:xfrm>
        </p:spPr>
        <p:txBody>
          <a:bodyPr anchor="ctr">
            <a:normAutofit/>
          </a:bodyPr>
          <a:lstStyle/>
          <a:p>
            <a:pPr algn="ctr"/>
            <a:r>
              <a:rPr lang="fr-FR" sz="13800" dirty="0" smtClean="0">
                <a:solidFill>
                  <a:schemeClr val="tx1"/>
                </a:solidFill>
                <a:latin typeface="Alanus" panose="02000000000000000000" pitchFamily="2" charset="0"/>
              </a:rPr>
              <a:t>Fiainam-pifaliana</a:t>
            </a:r>
            <a:endParaRPr lang="fr-FR" sz="13800" dirty="0">
              <a:solidFill>
                <a:schemeClr val="tx1"/>
              </a:solidFill>
              <a:latin typeface="Alanu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9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234152" cy="6857999"/>
          </a:xfrm>
        </p:spPr>
        <p:txBody>
          <a:bodyPr anchor="ctr">
            <a:norm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Fiainam-pifaliana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anaty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fitsikiana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mampikoriana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andronay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63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hehy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lalandava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-bava 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mampisava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sentonay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58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Isika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mantsy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te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hiraikitra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anaty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feno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haravoana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tia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dia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tia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Izahao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ka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tsapao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62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itempoany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andaniany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fotoany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asa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fifaliana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fiadanam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-po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60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oram-batravatra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mamely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mihatra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dia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mandratra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tsikinay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15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Hain’andro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be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mandoro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an’ala</a:t>
            </a:r>
            <a:r>
              <a:rPr lang="fr-FR" sz="8000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mahanoro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hampikoro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tsikinay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37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Isika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mantsy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te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hiraikitra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anaty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feno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haravoana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tia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dia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tia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Izahao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ka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tsapao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23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itempoany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andaniany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fotoany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asa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fifaliana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fiadanam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-po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66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96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Alanus</vt:lpstr>
      <vt:lpstr>Arial</vt:lpstr>
      <vt:lpstr>Calibri</vt:lpstr>
      <vt:lpstr>Calibri Light</vt:lpstr>
      <vt:lpstr>Helvetica Inserat LT Std</vt:lpstr>
      <vt:lpstr>Thème Office</vt:lpstr>
      <vt:lpstr>Fiainam-pifaliana</vt:lpstr>
      <vt:lpstr>Fiainam-pifaliana ao anaty fitsikiana mampikoriana ny andronay </vt:lpstr>
      <vt:lpstr>fa hehy lalandava sy hira ao am-bava no mampisava ny sentonay </vt:lpstr>
      <vt:lpstr>Isika mantsy te hiraikitra ao anaty,  fo feno haravoana,  fo tia dia tia  Izahao, ka tsapao</vt:lpstr>
      <vt:lpstr>fa ny tena itempoany sy andaniany fotoany asa soa fifaliana fiadanam-po </vt:lpstr>
      <vt:lpstr>Na oram-batravatra no mamely sy mihatra dia tsy mandratra ny tsikinay </vt:lpstr>
      <vt:lpstr>Hain’andro be mandoro ao an’ala mahanoro tsy hampikoro ny tsikinay </vt:lpstr>
      <vt:lpstr>Isika mantsy te hiraikitra ao anaty,  fo feno haravoana,  fo tia dia tia  Izahao, ka tsapao</vt:lpstr>
      <vt:lpstr>fa ny tena itempoany sy andaniany fotoany asa soa fifaliana fiadanam-po </vt:lpstr>
      <vt:lpstr>Fiainam-pifaliana</vt:lpstr>
      <vt:lpstr>Isika mantsy te hiraikitra ao anaty,  fo feno haravoana,  fo tia dia tia  Izahao, ka tsapao</vt:lpstr>
      <vt:lpstr>fa ny tena itempoany sy andaniany fotoany asa soa fifaliana fiadanam-po </vt:lpstr>
      <vt:lpstr>Fiainam-pifaliana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Fiainam-pifaliana</dc:title>
  <dc:creator>Tsiory Rakotoarimalala</dc:creator>
  <cp:lastModifiedBy>tsiory</cp:lastModifiedBy>
  <cp:revision>9</cp:revision>
  <dcterms:created xsi:type="dcterms:W3CDTF">2022-07-16T14:44:20Z</dcterms:created>
  <dcterms:modified xsi:type="dcterms:W3CDTF">2023-11-02T17:39:13Z</dcterms:modified>
</cp:coreProperties>
</file>