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57" r:id="rId3"/>
    <p:sldId id="287" r:id="rId4"/>
    <p:sldId id="283" r:id="rId5"/>
    <p:sldId id="271" r:id="rId6"/>
    <p:sldId id="289" r:id="rId7"/>
    <p:sldId id="29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74" autoAdjust="0"/>
  </p:normalViewPr>
  <p:slideViewPr>
    <p:cSldViewPr snapToGrid="0">
      <p:cViewPr varScale="1">
        <p:scale>
          <a:sx n="68" d="100"/>
          <a:sy n="68" d="100"/>
        </p:scale>
        <p:origin x="22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7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86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28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49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74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34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27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78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9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8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11500" dirty="0">
                <a:latin typeface="Helvetica Inserat LT Std" panose="020B0806030702050204" pitchFamily="34" charset="0"/>
              </a:rPr>
              <a:t>FIKAMBANANA IRAY</a:t>
            </a:r>
            <a:endParaRPr lang="fr-FR" dirty="0">
              <a:latin typeface="Adobe Jenson Pro Lt Subh" panose="020A040305020103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1.	</a:t>
            </a:r>
            <a:r>
              <a:rPr lang="fr-FR" sz="8000" dirty="0" err="1">
                <a:latin typeface="Helvetica Inserat LT Std" panose="020B0806030702050204" pitchFamily="34" charset="0"/>
              </a:rPr>
              <a:t>Fikambanana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de </a:t>
            </a:r>
            <a:r>
              <a:rPr lang="fr-FR" sz="8000" dirty="0" err="1"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mpahalala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Mpanazava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Tily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Hatry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ela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hatry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ela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tavela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fanekena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Hampivoatra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tena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-1"/>
            <a:ext cx="9144000" cy="6858001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Ref</a:t>
            </a:r>
            <a:r>
              <a:rPr lang="fr-FR" sz="8000" dirty="0">
                <a:latin typeface="Helvetica Inserat LT Std" panose="020B0806030702050204" pitchFamily="34" charset="0"/>
              </a:rPr>
              <a:t> : </a:t>
            </a:r>
            <a:r>
              <a:rPr lang="fr-FR" sz="8000" dirty="0" err="1">
                <a:latin typeface="Helvetica Inserat LT Std" panose="020B0806030702050204" pitchFamily="34" charset="0"/>
              </a:rPr>
              <a:t>Tily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/</a:t>
            </a:r>
            <a:r>
              <a:rPr lang="fr-FR" sz="8000" dirty="0" err="1">
                <a:latin typeface="Helvetica Inserat LT Std" panose="020B0806030702050204" pitchFamily="34" charset="0"/>
              </a:rPr>
              <a:t>Mpana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o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Miantso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Tily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/ </a:t>
            </a:r>
            <a:r>
              <a:rPr lang="fr-FR" sz="8000" dirty="0" err="1">
                <a:latin typeface="Helvetica Inserat LT Std" panose="020B0806030702050204" pitchFamily="34" charset="0"/>
              </a:rPr>
              <a:t>Mpana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41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smtClean="0">
                <a:latin typeface="Helvetica Inserat LT Std" panose="020B0806030702050204" pitchFamily="34" charset="0"/>
              </a:rPr>
              <a:t>2</a:t>
            </a:r>
            <a:r>
              <a:rPr lang="fr-FR" sz="7200" dirty="0">
                <a:latin typeface="Helvetica Inserat LT Std" panose="020B0806030702050204" pitchFamily="34" charset="0"/>
              </a:rPr>
              <a:t>.	</a:t>
            </a:r>
            <a:r>
              <a:rPr lang="fr-FR" sz="7200" dirty="0" err="1">
                <a:latin typeface="Helvetica Inserat LT Std" panose="020B0806030702050204" pitchFamily="34" charset="0"/>
              </a:rPr>
              <a:t>Aza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atao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mahakivy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Izay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ataon</a:t>
            </a:r>
            <a:r>
              <a:rPr lang="fr-FR" sz="7200" dirty="0">
                <a:latin typeface="Helvetica Inserat LT Std" panose="020B0806030702050204" pitchFamily="34" charset="0"/>
              </a:rPr>
              <a:t>’ </a:t>
            </a: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satana</a:t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latin typeface="Helvetica Inserat LT Std" panose="020B0806030702050204" pitchFamily="34" charset="0"/>
              </a:rPr>
              <a:t>Fa </a:t>
            </a:r>
            <a:r>
              <a:rPr lang="fr-FR" sz="7200" dirty="0" err="1">
                <a:latin typeface="Helvetica Inserat LT Std" panose="020B0806030702050204" pitchFamily="34" charset="0"/>
              </a:rPr>
              <a:t>Jesoa</a:t>
            </a:r>
            <a:r>
              <a:rPr lang="fr-FR" sz="7200" dirty="0">
                <a:latin typeface="Helvetica Inserat LT Std" panose="020B0806030702050204" pitchFamily="34" charset="0"/>
              </a:rPr>
              <a:t> no </a:t>
            </a:r>
            <a:r>
              <a:rPr lang="fr-FR" sz="7200" dirty="0" err="1">
                <a:latin typeface="Helvetica Inserat LT Std" panose="020B0806030702050204" pitchFamily="34" charset="0"/>
              </a:rPr>
              <a:t>hanantony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Aza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misalasala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Hitory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ilay</a:t>
            </a:r>
            <a:r>
              <a:rPr lang="fr-FR" sz="7200" dirty="0">
                <a:latin typeface="Helvetica Inserat LT Std" panose="020B0806030702050204" pitchFamily="34" charset="0"/>
              </a:rPr>
              <a:t> ray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Tsitoha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7200" dirty="0" err="1" smtClean="0">
                <a:latin typeface="Helvetica Inserat LT Std" panose="020B0806030702050204" pitchFamily="34" charset="0"/>
              </a:rPr>
              <a:t>Ary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hanao</a:t>
            </a:r>
            <a:r>
              <a:rPr lang="fr-FR" sz="7200" dirty="0">
                <a:latin typeface="Helvetica Inserat LT Std" panose="020B0806030702050204" pitchFamily="34" charset="0"/>
              </a:rPr>
              <a:t> asa </a:t>
            </a:r>
            <a:r>
              <a:rPr lang="fr-FR" sz="7200" dirty="0" err="1">
                <a:latin typeface="Helvetica Inserat LT Std" panose="020B0806030702050204" pitchFamily="34" charset="0"/>
              </a:rPr>
              <a:t>soa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Hanova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ilay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tontolo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latin typeface="Helvetica Inserat LT Std" panose="020B0806030702050204" pitchFamily="34" charset="0"/>
              </a:rPr>
              <a:t>Ho </a:t>
            </a:r>
            <a:r>
              <a:rPr lang="fr-FR" sz="7200" dirty="0" err="1">
                <a:latin typeface="Helvetica Inserat LT Std" panose="020B0806030702050204" pitchFamily="34" charset="0"/>
              </a:rPr>
              <a:t>tsaratsara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kokoa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-1"/>
            <a:ext cx="9144000" cy="6858001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Ref</a:t>
            </a:r>
            <a:r>
              <a:rPr lang="fr-FR" sz="8000" dirty="0">
                <a:latin typeface="Helvetica Inserat LT Std" panose="020B0806030702050204" pitchFamily="34" charset="0"/>
              </a:rPr>
              <a:t> : </a:t>
            </a:r>
            <a:r>
              <a:rPr lang="fr-FR" sz="8000" dirty="0" err="1">
                <a:latin typeface="Helvetica Inserat LT Std" panose="020B0806030702050204" pitchFamily="34" charset="0"/>
              </a:rPr>
              <a:t>Tily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/</a:t>
            </a:r>
            <a:r>
              <a:rPr lang="fr-FR" sz="8000" dirty="0" err="1">
                <a:latin typeface="Helvetica Inserat LT Std" panose="020B0806030702050204" pitchFamily="34" charset="0"/>
              </a:rPr>
              <a:t>Mpana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o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Miantso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Tily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/ </a:t>
            </a:r>
            <a:r>
              <a:rPr lang="fr-FR" sz="8000" dirty="0" err="1">
                <a:latin typeface="Helvetica Inserat LT Std" panose="020B0806030702050204" pitchFamily="34" charset="0"/>
              </a:rPr>
              <a:t>Mpana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7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12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Adobe Jenson Pro Lt Subh</vt:lpstr>
      <vt:lpstr>Arial</vt:lpstr>
      <vt:lpstr>Calibri</vt:lpstr>
      <vt:lpstr>Calibri Light</vt:lpstr>
      <vt:lpstr>Helvetica Inserat LT Std</vt:lpstr>
      <vt:lpstr>1_Thème Office</vt:lpstr>
      <vt:lpstr>FIKAMBANANA IRAY</vt:lpstr>
      <vt:lpstr>1. Fikambanana iray  Efa ela izay  Tsy de be mpahalala firy  Ny Mpanazava sy Tily Hatry ny ela, hatry ny ela</vt:lpstr>
      <vt:lpstr>Ireo izay mbola tavela Dia noho ilay fanekena Hampivoatra ny tena</vt:lpstr>
      <vt:lpstr> Ref : Tily aho/Mpana aho o Miantso anao izahay Tily aho/ Mpana aho  Mandrakizay  </vt:lpstr>
      <vt:lpstr> 2. Aza atao mahakivy Izay ataon’ ny satana Fa Jesoa no hanantony Aza misalasala Hitory ilay ray Tsitoha </vt:lpstr>
      <vt:lpstr>Ary hanao asa soa Hanova ilay tontolo Ho tsaratsara kokoa </vt:lpstr>
      <vt:lpstr> Ref : Tily aho/Mpana aho o Miantso anao izahay Tily aho/ Mpana aho  Mandrakizay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Kingakinga ny famindra re falifaly koa ny fo Tily Mpanazava izao nahatratra ny andro soa tokoa</dc:title>
  <dc:creator>ZAVAMANENOAKV</dc:creator>
  <cp:lastModifiedBy>tsiory</cp:lastModifiedBy>
  <cp:revision>14</cp:revision>
  <dcterms:created xsi:type="dcterms:W3CDTF">2021-07-10T13:15:29Z</dcterms:created>
  <dcterms:modified xsi:type="dcterms:W3CDTF">2023-11-02T17:39:28Z</dcterms:modified>
</cp:coreProperties>
</file>