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87" r:id="rId3"/>
    <p:sldId id="282" r:id="rId4"/>
    <p:sldId id="257" r:id="rId5"/>
    <p:sldId id="271" r:id="rId6"/>
    <p:sldId id="278" r:id="rId7"/>
    <p:sldId id="279" r:id="rId8"/>
    <p:sldId id="272" r:id="rId9"/>
    <p:sldId id="273" r:id="rId10"/>
    <p:sldId id="280" r:id="rId11"/>
    <p:sldId id="281" r:id="rId12"/>
    <p:sldId id="274" r:id="rId13"/>
    <p:sldId id="275" r:id="rId14"/>
    <p:sldId id="276" r:id="rId15"/>
    <p:sldId id="277" r:id="rId16"/>
    <p:sldId id="285" r:id="rId17"/>
    <p:sldId id="286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474" autoAdjust="0"/>
  </p:normalViewPr>
  <p:slideViewPr>
    <p:cSldViewPr snapToGrid="0">
      <p:cViewPr varScale="1">
        <p:scale>
          <a:sx n="70" d="100"/>
          <a:sy n="70" d="100"/>
        </p:scale>
        <p:origin x="141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787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786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0281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A24CD-D6C6-4FC7-9938-0234979CCE30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142DCE-B204-4F41-8E2C-4AEC9607FC6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640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A24CD-D6C6-4FC7-9938-0234979CCE30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142DCE-B204-4F41-8E2C-4AEC9607FC6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6002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A24CD-D6C6-4FC7-9938-0234979CCE30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142DCE-B204-4F41-8E2C-4AEC9607FC6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6106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A24CD-D6C6-4FC7-9938-0234979CCE30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142DCE-B204-4F41-8E2C-4AEC9607FC6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565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A24CD-D6C6-4FC7-9938-0234979CCE30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142DCE-B204-4F41-8E2C-4AEC9607FC6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6218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A24CD-D6C6-4FC7-9938-0234979CCE30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142DCE-B204-4F41-8E2C-4AEC9607FC6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29583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A24CD-D6C6-4FC7-9938-0234979CCE30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142DCE-B204-4F41-8E2C-4AEC9607FC6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49322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A24CD-D6C6-4FC7-9938-0234979CCE30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142DCE-B204-4F41-8E2C-4AEC9607FC6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8260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74941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A24CD-D6C6-4FC7-9938-0234979CCE30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142DCE-B204-4F41-8E2C-4AEC9607FC6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72028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A24CD-D6C6-4FC7-9938-0234979CCE30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142DCE-B204-4F41-8E2C-4AEC9607FC6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45239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A24CD-D6C6-4FC7-9938-0234979CCE30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142DCE-B204-4F41-8E2C-4AEC9607FC6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8893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9741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334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0273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225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478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0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198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188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A24CD-D6C6-4FC7-9938-0234979CCE30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142DCE-B204-4F41-8E2C-4AEC9607FC6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0869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023" y="0"/>
            <a:ext cx="6615953" cy="69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2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-1"/>
            <a:ext cx="9144000" cy="6029325"/>
          </a:xfrm>
        </p:spPr>
        <p:txBody>
          <a:bodyPr>
            <a:noAutofit/>
          </a:bodyPr>
          <a:lstStyle/>
          <a:p>
            <a:pPr algn="ctr"/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Hafaingano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malakia</a:t>
            </a:r>
            <a:r>
              <a:rPr lang="fr-FR" sz="8000" dirty="0" smtClean="0">
                <a:latin typeface="Helvetica Inserat LT Std" panose="020B0806030702050204" pitchFamily="34" charset="0"/>
              </a:rPr>
              <a:t>, na dia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sarotra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sahia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Fa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Jehovah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Andriamanitra</a:t>
            </a:r>
            <a:r>
              <a:rPr lang="fr-FR" sz="8000" dirty="0" smtClean="0"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momba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antsika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ety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916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9144000" cy="6000749"/>
          </a:xfrm>
        </p:spPr>
        <p:txBody>
          <a:bodyPr>
            <a:noAutofit/>
          </a:bodyPr>
          <a:lstStyle/>
          <a:p>
            <a:pPr algn="ctr"/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3  Fa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Jehovah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Andriamanitra</a:t>
            </a:r>
            <a:r>
              <a:rPr lang="fr-FR" sz="8000" dirty="0" smtClean="0"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miaraka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aminao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Angataho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hery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finoana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amin’izay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atao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753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-1"/>
            <a:ext cx="9144000" cy="6100763"/>
          </a:xfrm>
        </p:spPr>
        <p:txBody>
          <a:bodyPr>
            <a:noAutofit/>
          </a:bodyPr>
          <a:lstStyle/>
          <a:p>
            <a:pPr algn="ctr"/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Ka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torio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teny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soa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amin’ireo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namanao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Dia ho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todintsika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miaraka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ilay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tany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vaovao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383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38651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Ref</a:t>
            </a:r>
            <a:r>
              <a:rPr lang="fr-FR" sz="8000" dirty="0" smtClean="0">
                <a:latin typeface="Helvetica Inserat LT Std" panose="020B0806030702050204" pitchFamily="34" charset="0"/>
              </a:rPr>
              <a:t>: </a:t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Dia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roso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izao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dia </a:t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mailamailaka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ery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amim</a:t>
            </a:r>
            <a:r>
              <a:rPr lang="fr-FR" sz="8000" dirty="0" smtClean="0">
                <a:latin typeface="Helvetica Inserat LT Std" panose="020B0806030702050204" pitchFamily="34" charset="0"/>
              </a:rPr>
              <a:t>-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pitsikiana</a:t>
            </a:r>
            <a:r>
              <a:rPr lang="fr-FR" sz="8000" dirty="0" smtClean="0">
                <a:latin typeface="Helvetica Inserat LT Std" panose="020B0806030702050204" pitchFamily="34" charset="0"/>
              </a:rPr>
              <a:t> ho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hamaliana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an’i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Jesoa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Tia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935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-1"/>
            <a:ext cx="9144000" cy="6029325"/>
          </a:xfrm>
        </p:spPr>
        <p:txBody>
          <a:bodyPr>
            <a:noAutofit/>
          </a:bodyPr>
          <a:lstStyle/>
          <a:p>
            <a:pPr algn="ctr"/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Hafaingano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malakia</a:t>
            </a:r>
            <a:r>
              <a:rPr lang="fr-FR" sz="8000" dirty="0" smtClean="0">
                <a:latin typeface="Helvetica Inserat LT Std" panose="020B0806030702050204" pitchFamily="34" charset="0"/>
              </a:rPr>
              <a:t>, na dia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sarotra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sahia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Fa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Jehovah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Andriamanitra</a:t>
            </a:r>
            <a:r>
              <a:rPr lang="fr-FR" sz="8000" dirty="0" smtClean="0"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momba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antsika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ety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478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38651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Ref</a:t>
            </a:r>
            <a:r>
              <a:rPr lang="fr-FR" sz="8000" dirty="0" smtClean="0">
                <a:latin typeface="Helvetica Inserat LT Std" panose="020B0806030702050204" pitchFamily="34" charset="0"/>
              </a:rPr>
              <a:t>: </a:t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Dia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roso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izao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dia </a:t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mailamailaka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ery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amim</a:t>
            </a:r>
            <a:r>
              <a:rPr lang="fr-FR" sz="8000" dirty="0" smtClean="0">
                <a:latin typeface="Helvetica Inserat LT Std" panose="020B0806030702050204" pitchFamily="34" charset="0"/>
              </a:rPr>
              <a:t>-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pitsikiana</a:t>
            </a:r>
            <a:r>
              <a:rPr lang="fr-FR" sz="8000" dirty="0" smtClean="0"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hamaliana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an’i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Jesoa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Tia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903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-1"/>
            <a:ext cx="9144000" cy="6029325"/>
          </a:xfrm>
        </p:spPr>
        <p:txBody>
          <a:bodyPr>
            <a:noAutofit/>
          </a:bodyPr>
          <a:lstStyle/>
          <a:p>
            <a:pPr algn="ctr"/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Hafaingano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malakia</a:t>
            </a:r>
            <a:r>
              <a:rPr lang="fr-FR" sz="8000" dirty="0" smtClean="0">
                <a:latin typeface="Helvetica Inserat LT Std" panose="020B0806030702050204" pitchFamily="34" charset="0"/>
              </a:rPr>
              <a:t>, na dia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sarotra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sahia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Fa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Jehovah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Andriamanitra</a:t>
            </a:r>
            <a:r>
              <a:rPr lang="fr-FR" sz="8000" dirty="0" smtClean="0"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momba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antsika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ety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693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ctr"/>
            <a:r>
              <a:rPr lang="fr-FR" sz="11500" dirty="0" smtClean="0">
                <a:latin typeface="Helvetica Inserat LT Std" panose="020B0806030702050204" pitchFamily="34" charset="0"/>
              </a:rPr>
              <a:t>INY NO IZORY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Adobe Jenson Pro Lt Subh" panose="020A0403050201030203" pitchFamily="18" charset="0"/>
              </a:rPr>
              <a:t>HIRA FANEVA 25</a:t>
            </a:r>
            <a:r>
              <a:rPr lang="fr-FR" sz="8000" baseline="30000" dirty="0" smtClean="0">
                <a:latin typeface="Adobe Jenson Pro Lt Subh" panose="020A0403050201030203" pitchFamily="18" charset="0"/>
              </a:rPr>
              <a:t>e</a:t>
            </a:r>
            <a:r>
              <a:rPr lang="fr-FR" sz="8000" dirty="0" smtClean="0">
                <a:latin typeface="Adobe Jenson Pro Lt Subh" panose="020A0403050201030203" pitchFamily="18" charset="0"/>
              </a:rPr>
              <a:t> </a:t>
            </a:r>
            <a:r>
              <a:rPr lang="fr-FR" sz="8000" dirty="0" err="1" smtClean="0">
                <a:latin typeface="Adobe Jenson Pro Lt Subh" panose="020A0403050201030203" pitchFamily="18" charset="0"/>
              </a:rPr>
              <a:t>sampati</a:t>
            </a:r>
            <a:r>
              <a:rPr lang="fr-FR" sz="8000" dirty="0" smtClean="0">
                <a:latin typeface="Adobe Jenson Pro Lt Subh" panose="020A0403050201030203" pitchFamily="18" charset="0"/>
              </a:rPr>
              <a:t> AKV</a:t>
            </a:r>
            <a:endParaRPr lang="fr-FR" dirty="0">
              <a:latin typeface="Adobe Jenson Pro Lt Subh" panose="020A040305020103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20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ctr"/>
            <a:r>
              <a:rPr lang="fr-FR" sz="8000" dirty="0" smtClean="0">
                <a:latin typeface="Helvetica Inserat LT Std" panose="020B0806030702050204" pitchFamily="34" charset="0"/>
              </a:rPr>
              <a:t>1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Kingakinga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famindra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re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falifaly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koa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fo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Tily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Mpanazava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izao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nahatratra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andro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soa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tokoa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865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072188"/>
          </a:xfrm>
        </p:spPr>
        <p:txBody>
          <a:bodyPr>
            <a:noAutofit/>
          </a:bodyPr>
          <a:lstStyle/>
          <a:p>
            <a:pPr algn="ctr"/>
            <a:r>
              <a:rPr lang="fr-FR" sz="7200" dirty="0" smtClean="0">
                <a:latin typeface="Helvetica Inserat LT Std" panose="020B0806030702050204" pitchFamily="34" charset="0"/>
              </a:rPr>
              <a:t/>
            </a:r>
            <a:br>
              <a:rPr lang="fr-FR" sz="7200" dirty="0" smtClean="0">
                <a:latin typeface="Helvetica Inserat LT Std" panose="020B0806030702050204" pitchFamily="34" charset="0"/>
              </a:rPr>
            </a:br>
            <a:r>
              <a:rPr lang="fr-FR" sz="7200" dirty="0" err="1" smtClean="0">
                <a:latin typeface="Helvetica Inserat LT Std" panose="020B0806030702050204" pitchFamily="34" charset="0"/>
              </a:rPr>
              <a:t>Raha</a:t>
            </a:r>
            <a:r>
              <a:rPr lang="fr-FR" sz="7200" dirty="0" smtClean="0"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latin typeface="Helvetica Inserat LT Std" panose="020B0806030702050204" pitchFamily="34" charset="0"/>
              </a:rPr>
              <a:t>hiaraka</a:t>
            </a:r>
            <a:r>
              <a:rPr lang="fr-FR" sz="7200" dirty="0" smtClean="0"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latin typeface="Helvetica Inserat LT Std" panose="020B0806030702050204" pitchFamily="34" charset="0"/>
              </a:rPr>
              <a:t>indray</a:t>
            </a:r>
            <a:r>
              <a:rPr lang="fr-FR" sz="7200" dirty="0" smtClean="0"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latin typeface="Helvetica Inserat LT Std" panose="020B0806030702050204" pitchFamily="34" charset="0"/>
              </a:rPr>
              <a:t>handeha</a:t>
            </a:r>
            <a:r>
              <a:rPr lang="fr-FR" sz="7200" dirty="0" smtClean="0">
                <a:latin typeface="Helvetica Inserat LT Std" panose="020B0806030702050204" pitchFamily="34" charset="0"/>
              </a:rPr>
              <a:t> ka </a:t>
            </a:r>
            <a:r>
              <a:rPr lang="fr-FR" sz="72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7200" dirty="0" smtClean="0"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latin typeface="Helvetica Inserat LT Std" panose="020B0806030702050204" pitchFamily="34" charset="0"/>
              </a:rPr>
              <a:t>Tompo</a:t>
            </a:r>
            <a:r>
              <a:rPr lang="fr-FR" sz="7200" dirty="0" smtClean="0">
                <a:latin typeface="Helvetica Inserat LT Std" panose="020B0806030702050204" pitchFamily="34" charset="0"/>
              </a:rPr>
              <a:t> no </a:t>
            </a:r>
            <a:r>
              <a:rPr lang="fr-FR" sz="7200" dirty="0" err="1" smtClean="0">
                <a:latin typeface="Helvetica Inserat LT Std" panose="020B0806030702050204" pitchFamily="34" charset="0"/>
              </a:rPr>
              <a:t>mialoha</a:t>
            </a:r>
            <a:r>
              <a:rPr lang="fr-FR" sz="7200" dirty="0" smtClean="0">
                <a:latin typeface="Helvetica Inserat LT Std" panose="020B0806030702050204" pitchFamily="34" charset="0"/>
              </a:rPr>
              <a:t/>
            </a:r>
            <a:br>
              <a:rPr lang="fr-FR" sz="7200" dirty="0" smtClean="0">
                <a:latin typeface="Helvetica Inserat LT Std" panose="020B0806030702050204" pitchFamily="34" charset="0"/>
              </a:rPr>
            </a:br>
            <a:r>
              <a:rPr lang="fr-FR" sz="7200" dirty="0" err="1" smtClean="0">
                <a:latin typeface="Helvetica Inserat LT Std" panose="020B0806030702050204" pitchFamily="34" charset="0"/>
              </a:rPr>
              <a:t>Izay</a:t>
            </a:r>
            <a:r>
              <a:rPr lang="fr-FR" sz="7200" dirty="0" smtClean="0"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latin typeface="Helvetica Inserat LT Std" panose="020B0806030702050204" pitchFamily="34" charset="0"/>
              </a:rPr>
              <a:t>miteny</a:t>
            </a:r>
            <a:r>
              <a:rPr lang="fr-FR" sz="7200" dirty="0" smtClean="0"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latin typeface="Helvetica Inserat LT Std" panose="020B0806030702050204" pitchFamily="34" charset="0"/>
              </a:rPr>
              <a:t>amintsika</a:t>
            </a:r>
            <a:r>
              <a:rPr lang="fr-FR" sz="7200" dirty="0" smtClean="0"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latin typeface="Helvetica Inserat LT Std" panose="020B0806030702050204" pitchFamily="34" charset="0"/>
              </a:rPr>
              <a:t>hoe</a:t>
            </a:r>
            <a:r>
              <a:rPr lang="fr-FR" sz="7200" dirty="0" smtClean="0">
                <a:latin typeface="Helvetica Inserat LT Std" panose="020B0806030702050204" pitchFamily="34" charset="0"/>
              </a:rPr>
              <a:t> : « </a:t>
            </a:r>
            <a:r>
              <a:rPr lang="fr-FR" sz="7200" dirty="0" err="1" smtClean="0">
                <a:latin typeface="Helvetica Inserat LT Std" panose="020B0806030702050204" pitchFamily="34" charset="0"/>
              </a:rPr>
              <a:t>Mizora</a:t>
            </a:r>
            <a:r>
              <a:rPr lang="fr-FR" sz="7200" dirty="0" smtClean="0">
                <a:latin typeface="Helvetica Inserat LT Std" panose="020B0806030702050204" pitchFamily="34" charset="0"/>
              </a:rPr>
              <a:t>! Dia </a:t>
            </a:r>
            <a:r>
              <a:rPr lang="fr-FR" sz="7200" dirty="0" err="1" smtClean="0">
                <a:latin typeface="Helvetica Inserat LT Std" panose="020B0806030702050204" pitchFamily="34" charset="0"/>
              </a:rPr>
              <a:t>mandrosoa</a:t>
            </a:r>
            <a:r>
              <a:rPr lang="fr-FR" sz="7200" dirty="0" smtClean="0">
                <a:latin typeface="Helvetica Inserat LT Std" panose="020B0806030702050204" pitchFamily="34" charset="0"/>
              </a:rPr>
              <a:t> »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28051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38651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Ref</a:t>
            </a:r>
            <a:r>
              <a:rPr lang="fr-FR" sz="8000" dirty="0" smtClean="0">
                <a:latin typeface="Helvetica Inserat LT Std" panose="020B0806030702050204" pitchFamily="34" charset="0"/>
              </a:rPr>
              <a:t>: </a:t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Dia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roso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izao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dia </a:t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mailamailaka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ery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amim</a:t>
            </a:r>
            <a:r>
              <a:rPr lang="fr-FR" sz="8000" dirty="0" smtClean="0">
                <a:latin typeface="Helvetica Inserat LT Std" panose="020B0806030702050204" pitchFamily="34" charset="0"/>
              </a:rPr>
              <a:t>-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pitsikiana</a:t>
            </a:r>
            <a:r>
              <a:rPr lang="fr-FR" sz="8000" dirty="0" smtClean="0"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hamaliana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an’i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Jesoa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Tia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594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-1"/>
            <a:ext cx="9144000" cy="6029325"/>
          </a:xfrm>
        </p:spPr>
        <p:txBody>
          <a:bodyPr>
            <a:noAutofit/>
          </a:bodyPr>
          <a:lstStyle/>
          <a:p>
            <a:pPr algn="ctr"/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Hafaingano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malakia</a:t>
            </a:r>
            <a:r>
              <a:rPr lang="fr-FR" sz="8000" dirty="0" smtClean="0">
                <a:latin typeface="Helvetica Inserat LT Std" panose="020B0806030702050204" pitchFamily="34" charset="0"/>
              </a:rPr>
              <a:t>, na dia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sarotra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sahia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Fa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Jehovah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Andriamanitra</a:t>
            </a:r>
            <a:r>
              <a:rPr lang="fr-FR" sz="8000" dirty="0" smtClean="0"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momba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antsika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ety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20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9144000" cy="5843588"/>
          </a:xfrm>
        </p:spPr>
        <p:txBody>
          <a:bodyPr>
            <a:noAutofit/>
          </a:bodyPr>
          <a:lstStyle/>
          <a:p>
            <a:pPr algn="ctr"/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2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Dimy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amby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roapolo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taona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izao</a:t>
            </a:r>
            <a:r>
              <a:rPr lang="fr-FR" sz="8000" dirty="0" smtClean="0"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nandehanana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Baiko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vaovao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indray</a:t>
            </a:r>
            <a:r>
              <a:rPr lang="fr-FR" sz="8000" dirty="0" smtClean="0"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nomen’i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Kristy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Velona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697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9143999" cy="5815012"/>
          </a:xfrm>
        </p:spPr>
        <p:txBody>
          <a:bodyPr>
            <a:noAutofit/>
          </a:bodyPr>
          <a:lstStyle/>
          <a:p>
            <a:pPr algn="ctr"/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« 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jereo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làlanao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fa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misampanana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mankany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amin’ny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tsara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ihany</a:t>
            </a:r>
            <a:r>
              <a:rPr lang="fr-FR" sz="8000" dirty="0" smtClean="0"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izorana</a:t>
            </a:r>
            <a:r>
              <a:rPr lang="fr-FR" sz="8000" dirty="0" smtClean="0">
                <a:latin typeface="Helvetica Inserat LT Std" panose="020B0806030702050204" pitchFamily="34" charset="0"/>
              </a:rPr>
              <a:t>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201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38651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Ref</a:t>
            </a:r>
            <a:r>
              <a:rPr lang="fr-FR" sz="8000" dirty="0" smtClean="0">
                <a:latin typeface="Helvetica Inserat LT Std" panose="020B0806030702050204" pitchFamily="34" charset="0"/>
              </a:rPr>
              <a:t>: </a:t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Dia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roso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izao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dia </a:t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mailamailaka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ery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amim</a:t>
            </a:r>
            <a:r>
              <a:rPr lang="fr-FR" sz="8000" dirty="0" smtClean="0">
                <a:latin typeface="Helvetica Inserat LT Std" panose="020B0806030702050204" pitchFamily="34" charset="0"/>
              </a:rPr>
              <a:t>-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pitsikiana</a:t>
            </a:r>
            <a:r>
              <a:rPr lang="fr-FR" sz="8000" dirty="0" smtClean="0"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hamaliana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an’i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Jesoa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Tia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329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</TotalTime>
  <Words>12</Words>
  <Application>Microsoft Office PowerPoint</Application>
  <PresentationFormat>Affichage à l'écran (4:3)</PresentationFormat>
  <Paragraphs>15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Adobe Jenson Pro Lt Subh</vt:lpstr>
      <vt:lpstr>Arial</vt:lpstr>
      <vt:lpstr>Calibri</vt:lpstr>
      <vt:lpstr>Calibri Light</vt:lpstr>
      <vt:lpstr>Helvetica Inserat LT Std</vt:lpstr>
      <vt:lpstr>1_Thème Office</vt:lpstr>
      <vt:lpstr>2_Thème Office</vt:lpstr>
      <vt:lpstr>Présentation PowerPoint</vt:lpstr>
      <vt:lpstr>INY NO IZORY HIRA FANEVA 25e sampati AKV</vt:lpstr>
      <vt:lpstr>1 Kingakinga ny famindra re falifaly koa ny fo Tily Mpanazava izao nahatratra ny andro soa tokoa </vt:lpstr>
      <vt:lpstr> Raha hiaraka indray handeha ka ny Tompo no mialoha Izay miteny amintsika hoe : « Mizora! Dia mandrosoa »</vt:lpstr>
      <vt:lpstr> Ref:  Dia roso izao ny dia  mailamailaka ery  amim- pitsikiana no hamaliana an’i Jesoa Tia</vt:lpstr>
      <vt:lpstr> Hafaingano malakia, na dia sarotra sahia Fa Jehovah Andriamanitra no momba antsika ety</vt:lpstr>
      <vt:lpstr> 2 Dimy amby roapolo taona izao no nandehanana  Baiko vaovao indray no nomen’i Kristy Velona</vt:lpstr>
      <vt:lpstr> « O jereo ny làlanao fa misy misampanana Ny mankany amin’ny tsara ihany no izorana »</vt:lpstr>
      <vt:lpstr> Ref:  Dia roso izao ny dia  mailamailaka ery  amim- pitsikiana no hamaliana an’i Jesoa Tia</vt:lpstr>
      <vt:lpstr> Hafaingano malakia, na dia sarotra sahia Fa Jehovah Andriamanitra no momba antsika ety</vt:lpstr>
      <vt:lpstr> 3  Fa Jehovah Andriamanitra no miaraka aminao Angataho ny hery sy finoana amin’izay atao</vt:lpstr>
      <vt:lpstr> Ka torio ny teny soa amin’ireo namanao Dia ho todintsika miaraka ilay tany vaovao</vt:lpstr>
      <vt:lpstr> Ref:  Dia roso izao ny dia  mailamailaka ery  amim- pitsikiana ho hamaliana an’i Jesoa Tia</vt:lpstr>
      <vt:lpstr> Hafaingano malakia, na dia sarotra sahia Fa Jehovah Andriamanitra no momba antsika ety</vt:lpstr>
      <vt:lpstr> Ref:  Dia roso izao ny dia  mailamailaka ery  amim- pitsikiana no hamaliana an’i Jesoa Tia</vt:lpstr>
      <vt:lpstr> Hafaingano malakia, na dia sarotra sahia Fa Jehovah Andriamanitra no momba antsika ety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Kingakinga ny famindra re falifaly koa ny fo Tily Mpanazava izao nahatratra ny andro soa tokoa</dc:title>
  <dc:creator>ZAVAMANENOAKV</dc:creator>
  <cp:lastModifiedBy>tsiory</cp:lastModifiedBy>
  <cp:revision>12</cp:revision>
  <dcterms:created xsi:type="dcterms:W3CDTF">2021-07-10T13:15:29Z</dcterms:created>
  <dcterms:modified xsi:type="dcterms:W3CDTF">2023-11-02T17:41:26Z</dcterms:modified>
</cp:coreProperties>
</file>