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4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44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0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8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75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13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4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0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3871E3-31DD-4FE3-B99B-055BEFB3EBAE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117256-A2F6-4DF9-8F9F-F8A24693B8A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6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pPr algn="ctr"/>
            <a:r>
              <a:rPr lang="fr-FR" sz="166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16600" dirty="0" smtClean="0">
                <a:latin typeface="Helvetica Inserat LT Std" panose="020B0806030702050204" pitchFamily="34" charset="0"/>
              </a:rPr>
              <a:t> no </a:t>
            </a:r>
            <a:r>
              <a:rPr lang="fr-FR" sz="16600" dirty="0" err="1" smtClean="0">
                <a:latin typeface="Helvetica Inserat LT Std" panose="020B0806030702050204" pitchFamily="34" charset="0"/>
              </a:rPr>
              <a:t>vonona</a:t>
            </a:r>
            <a:endParaRPr lang="fr-FR" sz="166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hanolon-tena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hirahina</a:t>
            </a:r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hanaiky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terena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baiko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izay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harahina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fanasina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fanilo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latin typeface="Helvetica Inserat LT Std" panose="020B0806030702050204" pitchFamily="34" charset="0"/>
              </a:rPr>
              <a:t>ka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handrarak’ilo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vonona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hatrany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hanaiky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hanompo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ka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sahy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ho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vavolombelona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pPr algn="ctr"/>
            <a:r>
              <a:rPr lang="fr-FR" sz="16600" dirty="0" err="1" smtClean="0">
                <a:latin typeface="Helvetica Inserat LT Std" panose="020B0806030702050204" pitchFamily="34" charset="0"/>
              </a:rPr>
              <a:t>Iza</a:t>
            </a:r>
            <a:r>
              <a:rPr lang="fr-FR" sz="16600" dirty="0" smtClean="0">
                <a:latin typeface="Helvetica Inserat LT Std" panose="020B0806030702050204" pitchFamily="34" charset="0"/>
              </a:rPr>
              <a:t> no </a:t>
            </a:r>
            <a:r>
              <a:rPr lang="fr-FR" sz="16600" dirty="0" err="1" smtClean="0">
                <a:latin typeface="Helvetica Inserat LT Std" panose="020B0806030702050204" pitchFamily="34" charset="0"/>
              </a:rPr>
              <a:t>vonona</a:t>
            </a:r>
            <a:endParaRPr lang="fr-FR" sz="166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asa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fanompoana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mila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tambiny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Amin’ny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fampandrosoana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maminy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Moa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hantenaina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hitarika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hoe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8490" y="0"/>
            <a:ext cx="9125510" cy="6858000"/>
          </a:xfrm>
        </p:spPr>
        <p:txBody>
          <a:bodyPr>
            <a:noAutofit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saiko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no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ampiasaiko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antery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fa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hery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anatiko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hanompoako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doria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1_Thème Office</vt:lpstr>
      <vt:lpstr>Iza no vonona</vt:lpstr>
      <vt:lpstr>Iza no hanolon-tena iza no hirahina ka hanaiky tsy terena  ny baiko izay harahina</vt:lpstr>
      <vt:lpstr>Ho mpanompo, ho fanasina fanilo ka tsy handrarak’ilo</vt:lpstr>
      <vt:lpstr>Iza no vonona hatrany hatrany hanaiky ny Tompo hanompo ka sahy ho vavolombelona</vt:lpstr>
      <vt:lpstr>Iza no vonona</vt:lpstr>
      <vt:lpstr>Amin’ny asa fanompoana tsy mba mila tambiny</vt:lpstr>
      <vt:lpstr>Amin’ny fampandrosoana ny tany tena maminy</vt:lpstr>
      <vt:lpstr>Moa azo hantenaina fa isika no hitarika hanao hoe</vt:lpstr>
      <vt:lpstr>Ny aiko, ny saiko no ampiasaiko tsy antery fa ny hery ao anatiko ao hanompoako Anao doria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Iza no hanolon-tena</dc:title>
  <dc:creator>ZAVAMANENOAKV</dc:creator>
  <cp:lastModifiedBy>tsiory</cp:lastModifiedBy>
  <cp:revision>7</cp:revision>
  <dcterms:created xsi:type="dcterms:W3CDTF">2022-07-16T14:42:12Z</dcterms:created>
  <dcterms:modified xsi:type="dcterms:W3CDTF">2023-11-02T17:40:01Z</dcterms:modified>
</cp:coreProperties>
</file>