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57" r:id="rId3"/>
    <p:sldId id="287" r:id="rId4"/>
    <p:sldId id="271" r:id="rId5"/>
    <p:sldId id="288" r:id="rId6"/>
    <p:sldId id="27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300" r:id="rId17"/>
    <p:sldId id="299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474" autoAdjust="0"/>
  </p:normalViewPr>
  <p:slideViewPr>
    <p:cSldViewPr snapToGrid="0">
      <p:cViewPr varScale="1">
        <p:scale>
          <a:sx n="68" d="100"/>
          <a:sy n="68" d="100"/>
        </p:scale>
        <p:origin x="228" y="48"/>
      </p:cViewPr>
      <p:guideLst/>
    </p:cSldViewPr>
  </p:slideViewPr>
  <p:outlineViewPr>
    <p:cViewPr>
      <p:scale>
        <a:sx n="33" d="100"/>
        <a:sy n="33" d="100"/>
      </p:scale>
      <p:origin x="0" y="-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6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28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74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34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7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2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78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9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8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fr-FR" sz="11500" dirty="0" smtClean="0">
                <a:latin typeface="Helvetica Inserat LT Std" panose="020B0806030702050204" pitchFamily="34" charset="0"/>
              </a:rPr>
              <a:t>HIRA SAMPATI</a:t>
            </a:r>
            <a:br>
              <a:rPr lang="fr-FR" sz="11500" dirty="0" smtClean="0">
                <a:latin typeface="Helvetica Inserat LT Std" panose="020B0806030702050204" pitchFamily="34" charset="0"/>
              </a:rPr>
            </a:br>
            <a:r>
              <a:rPr lang="fr-FR" sz="9600" dirty="0" smtClean="0">
                <a:latin typeface="Arnold 2.1" panose="00000400000000000000" pitchFamily="2" charset="0"/>
              </a:rPr>
              <a:t>MEDLEY</a:t>
            </a:r>
            <a:endParaRPr lang="fr-FR" sz="4000" dirty="0">
              <a:latin typeface="Arnold 2.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129338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fanasina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fanilo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handrak’ilo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3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vonona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hanaiky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hanompo</a:t>
            </a:r>
            <a:r>
              <a:rPr lang="fr-FR" sz="8000" dirty="0" smtClean="0"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sahy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vavolombelona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fr-FR" sz="11500" dirty="0" smtClean="0">
                <a:latin typeface="Helvetica Inserat LT Std" panose="020B0806030702050204" pitchFamily="34" charset="0"/>
              </a:rPr>
              <a:t>HIRA SAMPATI</a:t>
            </a:r>
            <a:br>
              <a:rPr lang="fr-FR" sz="11500" dirty="0" smtClean="0">
                <a:latin typeface="Helvetica Inserat LT Std" panose="020B0806030702050204" pitchFamily="34" charset="0"/>
              </a:rPr>
            </a:br>
            <a:r>
              <a:rPr lang="fr-FR" sz="9600" dirty="0" smtClean="0">
                <a:latin typeface="Arnold 2.1" panose="00000400000000000000" pitchFamily="2" charset="0"/>
              </a:rPr>
              <a:t>MEDLEY</a:t>
            </a:r>
            <a:endParaRPr lang="fr-FR" sz="4000" dirty="0">
              <a:latin typeface="Arnold 2.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Fiainam-pifaliana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anaty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fitsikiana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mampikoriana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andronay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(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andronay</a:t>
            </a:r>
            <a:r>
              <a:rPr lang="fr-FR" sz="8000" dirty="0" smtClean="0">
                <a:latin typeface="Helvetica Inserat LT Std" panose="020B080603070205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0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hehy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lalandava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</a:t>
            </a:r>
            <a:r>
              <a:rPr lang="fr-FR" sz="8000" dirty="0" smtClean="0">
                <a:latin typeface="Helvetica Inserat LT Std" panose="020B0806030702050204" pitchFamily="34" charset="0"/>
              </a:rPr>
              <a:t>-bava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mampisava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sentonay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(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sentonay</a:t>
            </a:r>
            <a:r>
              <a:rPr lang="fr-FR" sz="8000" dirty="0" smtClean="0">
                <a:latin typeface="Helvetica Inserat LT Std" panose="020B080603070205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ily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/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Mpanazava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falifaly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lalandava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hiraikitra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anaty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6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Fo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haravoana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latin typeface="Helvetica Inserat LT Std" panose="020B0806030702050204" pitchFamily="34" charset="0"/>
              </a:rPr>
              <a:t> dia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tia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(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izahao</a:t>
            </a:r>
            <a:r>
              <a:rPr lang="fr-FR" sz="8000" dirty="0" smtClean="0">
                <a:latin typeface="Helvetica Inserat LT Std" panose="020B0806030702050204" pitchFamily="34" charset="0"/>
              </a:rPr>
              <a:t>, 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tsapao</a:t>
            </a:r>
            <a:r>
              <a:rPr lang="fr-FR" sz="8000" dirty="0" smtClean="0">
                <a:latin typeface="Helvetica Inserat LT Std" panose="020B0806030702050204" pitchFamily="34" charset="0"/>
              </a:rPr>
              <a:t>)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1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hitempony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handaniany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fotoana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Asa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fifaliana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fiadanam</a:t>
            </a:r>
            <a:r>
              <a:rPr lang="fr-FR" sz="8000" dirty="0" smtClean="0">
                <a:latin typeface="Helvetica Inserat LT Std" panose="020B0806030702050204" pitchFamily="34" charset="0"/>
              </a:rPr>
              <a:t>-po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3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te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skoto</a:t>
            </a:r>
            <a:r>
              <a:rPr lang="fr-FR" sz="8000" dirty="0" smtClean="0">
                <a:latin typeface="Helvetica Inserat LT Std" panose="020B0806030702050204" pitchFamily="34" charset="0"/>
              </a:rPr>
              <a:t> se,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ampiaro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te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skoto</a:t>
            </a:r>
            <a:r>
              <a:rPr lang="fr-FR" sz="8000" dirty="0" smtClean="0">
                <a:latin typeface="Helvetica Inserat LT Std" panose="020B0806030702050204" pitchFamily="34" charset="0"/>
              </a:rPr>
              <a:t> se,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lalàna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iainana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te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skoto</a:t>
            </a:r>
            <a:r>
              <a:rPr lang="fr-FR" sz="8000" dirty="0" smtClean="0">
                <a:latin typeface="Helvetica Inserat LT Std" panose="020B0806030702050204" pitchFamily="34" charset="0"/>
              </a:rPr>
              <a:t> se,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ampiaro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fiainana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latin typeface="Helvetica Inserat LT Std" panose="020B0806030702050204" pitchFamily="34" charset="0"/>
              </a:rPr>
              <a:t> te ho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skoto</a:t>
            </a:r>
            <a:r>
              <a:rPr lang="fr-FR" sz="8000" dirty="0" smtClean="0">
                <a:latin typeface="Helvetica Inserat LT Std" panose="020B0806030702050204" pitchFamily="34" charset="0"/>
              </a:rPr>
              <a:t> se,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lalàna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iainana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6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72188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Mianatra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vona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teknika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mianatra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ireo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koja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secoursime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5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72225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adino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baiboly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maintsy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mitory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koa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mivory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5198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86513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Skoto</a:t>
            </a:r>
            <a:r>
              <a:rPr lang="fr-FR" sz="8000" dirty="0" smtClean="0">
                <a:latin typeface="Helvetica Inserat LT Std" panose="020B0806030702050204" pitchFamily="34" charset="0"/>
              </a:rPr>
              <a:t> se,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skoto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andao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hiaraka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mandrakizay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hisaraka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9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45795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skoto</a:t>
            </a:r>
            <a:r>
              <a:rPr lang="fr-FR" sz="8000" dirty="0" smtClean="0">
                <a:latin typeface="Helvetica Inserat LT Std" panose="020B0806030702050204" pitchFamily="34" charset="0"/>
              </a:rPr>
              <a:t> se,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skoto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za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andao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hiaraka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mandrakizay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 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hisaraka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9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fr-FR" sz="11500" dirty="0" smtClean="0">
                <a:latin typeface="Helvetica Inserat LT Std" panose="020B0806030702050204" pitchFamily="34" charset="0"/>
              </a:rPr>
              <a:t>HIRA SAMPATI</a:t>
            </a:r>
            <a:br>
              <a:rPr lang="fr-FR" sz="11500" dirty="0" smtClean="0">
                <a:latin typeface="Helvetica Inserat LT Std" panose="020B0806030702050204" pitchFamily="34" charset="0"/>
              </a:rPr>
            </a:br>
            <a:r>
              <a:rPr lang="fr-FR" sz="9600" dirty="0" smtClean="0">
                <a:latin typeface="Arnold 2.1" panose="00000400000000000000" pitchFamily="2" charset="0"/>
              </a:rPr>
              <a:t>MEDLEY</a:t>
            </a:r>
            <a:endParaRPr lang="fr-FR" sz="4000" dirty="0">
              <a:latin typeface="Arnold 2.1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1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hanolotena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hirahina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hanaiky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baiko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arahina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59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Arnold 2.1</vt:lpstr>
      <vt:lpstr>Calibri</vt:lpstr>
      <vt:lpstr>Calibri Light</vt:lpstr>
      <vt:lpstr>Helvetica Inserat LT Std</vt:lpstr>
      <vt:lpstr>1_Thème Office</vt:lpstr>
      <vt:lpstr>HIRA SAMPATI MEDLEY</vt:lpstr>
      <vt:lpstr>Raha te ho skoto se, ampiaro amin’ny fiainana Raha te ho skoto se, ireo lalàna mba iainana</vt:lpstr>
      <vt:lpstr>Raha te ho skoto se, ampiaro amin’ny fiainana Raha te ho skoto se, ireo lalàna mba iainana</vt:lpstr>
      <vt:lpstr>Mianatra ireo vona teknika mianatra ireo koja, secoursime</vt:lpstr>
      <vt:lpstr> tsy adino koa ny baiboly tsy maintsy mitory ary koa mivory</vt:lpstr>
      <vt:lpstr>Skoto se, skoto za andao mba hiaraka hiaraka mandrakizay ka tsy hisaraka</vt:lpstr>
      <vt:lpstr> skoto se, skoto za andao mba hiaraka hiaraka mandrakizay  ka tsy hisaraka</vt:lpstr>
      <vt:lpstr>HIRA SAMPATI MEDLEY</vt:lpstr>
      <vt:lpstr>Iza no hanolotena iza no hirahina hanaiky tsy terena  ny baiko izay arahina</vt:lpstr>
      <vt:lpstr> ho mpanompo,  ho fanasina,  fanilo ka tsy handrak’ilo</vt:lpstr>
      <vt:lpstr> iza no vonona hatrany hatrany,  hanaiky ny Tompo, hanompo ka sahy  ho vavolombelona</vt:lpstr>
      <vt:lpstr>HIRA SAMPATI MEDLEY</vt:lpstr>
      <vt:lpstr>Fiainam-pifaliana, ao anaty fitsikiana mampikoriana, ny andronay  (ny andronay)</vt:lpstr>
      <vt:lpstr>Fa hehy lalandava sy hira ao am-bava no mampisava ny sentonay (ny sentonay)</vt:lpstr>
      <vt:lpstr>Ny Tily mantsy / Ny  Mpanazava falifaly lalandava  dia hiraikitra ao anaty </vt:lpstr>
      <vt:lpstr> Fo haravoana fo tia dia tia (izahao, ka tsapao) </vt:lpstr>
      <vt:lpstr>Fa ny tena hitempony sy handaniany fotoana  Asa soa fifaliana, fiadanam-po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Kingakinga ny famindra re falifaly koa ny fo Tily Mpanazava izao nahatratra ny andro soa tokoa</dc:title>
  <dc:creator>ZAVAMANENOAKV</dc:creator>
  <cp:lastModifiedBy>tsiory</cp:lastModifiedBy>
  <cp:revision>19</cp:revision>
  <dcterms:created xsi:type="dcterms:W3CDTF">2021-07-10T13:15:29Z</dcterms:created>
  <dcterms:modified xsi:type="dcterms:W3CDTF">2023-11-02T17:40:16Z</dcterms:modified>
</cp:coreProperties>
</file>