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57" r:id="rId3"/>
    <p:sldId id="287" r:id="rId4"/>
    <p:sldId id="293" r:id="rId5"/>
    <p:sldId id="297" r:id="rId6"/>
    <p:sldId id="298" r:id="rId7"/>
    <p:sldId id="271" r:id="rId8"/>
    <p:sldId id="292" r:id="rId9"/>
    <p:sldId id="294" r:id="rId10"/>
    <p:sldId id="295" r:id="rId11"/>
    <p:sldId id="29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74" autoAdjust="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28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49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7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34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27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78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9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8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11500" dirty="0">
                <a:latin typeface="Helvetica Inserat LT Std" panose="020B0806030702050204" pitchFamily="34" charset="0"/>
              </a:rPr>
              <a:t>MIAINGA</a:t>
            </a:r>
            <a:endParaRPr lang="fr-FR" dirty="0">
              <a:latin typeface="Adobe Jenson Pro Lt Subh" panose="020A040305020103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Ref</a:t>
            </a:r>
            <a:r>
              <a:rPr lang="fr-FR" sz="8000" dirty="0">
                <a:latin typeface="Helvetica Inserat LT Std" panose="020B0806030702050204" pitchFamily="34" charset="0"/>
              </a:rPr>
              <a:t> : </a:t>
            </a:r>
            <a:r>
              <a:rPr lang="fr-FR" sz="8000" dirty="0" err="1">
                <a:latin typeface="Helvetica Inserat LT Std" panose="020B0806030702050204" pitchFamily="34" charset="0"/>
              </a:rPr>
              <a:t>Tanora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avia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Hiara</a:t>
            </a:r>
            <a:r>
              <a:rPr lang="fr-FR" sz="8000" dirty="0">
                <a:latin typeface="Helvetica Inserat LT Std" panose="020B0806030702050204" pitchFamily="34" charset="0"/>
              </a:rPr>
              <a:t> dia , </a:t>
            </a:r>
            <a:r>
              <a:rPr lang="fr-FR" sz="8000" dirty="0" err="1">
                <a:latin typeface="Helvetica Inserat LT Std" panose="020B0806030702050204" pitchFamily="34" charset="0"/>
              </a:rPr>
              <a:t>hifankatia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mahasoa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andasy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Mitety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havoana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Mihira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milalao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andao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r>
              <a:rPr lang="fr-FR" sz="8000" dirty="0" err="1">
                <a:latin typeface="Helvetica Inserat LT Std" panose="020B0806030702050204" pitchFamily="34" charset="0"/>
              </a:rPr>
              <a:t>andao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175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1.	</a:t>
            </a:r>
            <a:r>
              <a:rPr lang="fr-FR" sz="8000" dirty="0" err="1">
                <a:latin typeface="Helvetica Inserat LT Std" panose="020B0806030702050204" pitchFamily="34" charset="0"/>
              </a:rPr>
              <a:t>Miainga</a:t>
            </a:r>
            <a:r>
              <a:rPr lang="fr-FR" sz="8000" dirty="0"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latin typeface="Helvetica Inserat LT Std" panose="020B0806030702050204" pitchFamily="34" charset="0"/>
              </a:rPr>
              <a:t>ratsy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Zakaina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hain’andro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Mitety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havoana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Mihira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milalao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andao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r>
              <a:rPr lang="fr-FR" sz="8000" dirty="0" err="1">
                <a:latin typeface="Helvetica Inserat LT Std" panose="020B0806030702050204" pitchFamily="34" charset="0"/>
              </a:rPr>
              <a:t>andao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8486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Ref</a:t>
            </a:r>
            <a:r>
              <a:rPr lang="fr-FR" sz="8000" dirty="0">
                <a:latin typeface="Helvetica Inserat LT Std" panose="020B0806030702050204" pitchFamily="34" charset="0"/>
              </a:rPr>
              <a:t> : </a:t>
            </a:r>
            <a:r>
              <a:rPr lang="fr-FR" sz="8000" dirty="0" err="1">
                <a:latin typeface="Helvetica Inserat LT Std" panose="020B0806030702050204" pitchFamily="34" charset="0"/>
              </a:rPr>
              <a:t>Tanora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avia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Hiara</a:t>
            </a:r>
            <a:r>
              <a:rPr lang="fr-FR" sz="8000" dirty="0">
                <a:latin typeface="Helvetica Inserat LT Std" panose="020B0806030702050204" pitchFamily="34" charset="0"/>
              </a:rPr>
              <a:t> dia , </a:t>
            </a:r>
            <a:r>
              <a:rPr lang="fr-FR" sz="8000" dirty="0" err="1">
                <a:latin typeface="Helvetica Inserat LT Std" panose="020B0806030702050204" pitchFamily="34" charset="0"/>
              </a:rPr>
              <a:t>hifankatia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mahasoa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andasy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Mitety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havoana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Mihira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milalao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andao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r>
              <a:rPr lang="fr-FR" sz="8000" dirty="0" err="1">
                <a:latin typeface="Helvetica Inserat LT Std" panose="020B0806030702050204" pitchFamily="34" charset="0"/>
              </a:rPr>
              <a:t>andao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200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Ref</a:t>
            </a:r>
            <a:r>
              <a:rPr lang="fr-FR" sz="8000" dirty="0">
                <a:latin typeface="Helvetica Inserat LT Std" panose="020B0806030702050204" pitchFamily="34" charset="0"/>
              </a:rPr>
              <a:t> : </a:t>
            </a:r>
            <a:r>
              <a:rPr lang="fr-FR" sz="8000" dirty="0" err="1">
                <a:latin typeface="Helvetica Inserat LT Std" panose="020B0806030702050204" pitchFamily="34" charset="0"/>
              </a:rPr>
              <a:t>Tanora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avia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Hiara</a:t>
            </a:r>
            <a:r>
              <a:rPr lang="fr-FR" sz="8000" dirty="0">
                <a:latin typeface="Helvetica Inserat LT Std" panose="020B0806030702050204" pitchFamily="34" charset="0"/>
              </a:rPr>
              <a:t> dia , </a:t>
            </a:r>
            <a:r>
              <a:rPr lang="fr-FR" sz="8000" dirty="0" err="1">
                <a:latin typeface="Helvetica Inserat LT Std" panose="020B0806030702050204" pitchFamily="34" charset="0"/>
              </a:rPr>
              <a:t>hifankatia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mahasoa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andasy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Mitety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havoana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Mihira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milalao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andao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r>
              <a:rPr lang="fr-FR" sz="8000" dirty="0" err="1">
                <a:latin typeface="Helvetica Inserat LT Std" panose="020B0806030702050204" pitchFamily="34" charset="0"/>
              </a:rPr>
              <a:t>andao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99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2.	</a:t>
            </a:r>
            <a:r>
              <a:rPr lang="fr-FR" sz="7200" dirty="0" err="1">
                <a:latin typeface="Helvetica Inserat LT Std" panose="020B0806030702050204" pitchFamily="34" charset="0"/>
              </a:rPr>
              <a:t>Fianarana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zavatra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maro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No </a:t>
            </a:r>
            <a:r>
              <a:rPr lang="fr-FR" sz="7200" dirty="0" err="1">
                <a:latin typeface="Helvetica Inserat LT Std" panose="020B0806030702050204" pitchFamily="34" charset="0"/>
              </a:rPr>
              <a:t>tena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handaniana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andro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Rehefa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mba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miala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voly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Mihira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milalao</a:t>
            </a:r>
            <a:r>
              <a:rPr lang="fr-FR" sz="7200" dirty="0">
                <a:latin typeface="Helvetica Inserat LT Std" panose="020B0806030702050204" pitchFamily="34" charset="0"/>
              </a:rPr>
              <a:t>, </a:t>
            </a:r>
            <a:r>
              <a:rPr lang="fr-FR" sz="7200" dirty="0" err="1">
                <a:latin typeface="Helvetica Inserat LT Std" panose="020B0806030702050204" pitchFamily="34" charset="0"/>
              </a:rPr>
              <a:t>andao</a:t>
            </a:r>
            <a:r>
              <a:rPr lang="fr-FR" sz="7200" dirty="0">
                <a:latin typeface="Helvetica Inserat LT Std" panose="020B0806030702050204" pitchFamily="34" charset="0"/>
              </a:rPr>
              <a:t> ! </a:t>
            </a:r>
            <a:r>
              <a:rPr lang="fr-FR" sz="7200" dirty="0" err="1">
                <a:latin typeface="Helvetica Inserat LT Std" panose="020B0806030702050204" pitchFamily="34" charset="0"/>
              </a:rPr>
              <a:t>andao</a:t>
            </a:r>
            <a:r>
              <a:rPr lang="fr-FR" sz="7200" dirty="0">
                <a:latin typeface="Helvetica Inserat LT Std" panose="020B0806030702050204" pitchFamily="34" charset="0"/>
              </a:rPr>
              <a:t> !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Ref</a:t>
            </a:r>
            <a:r>
              <a:rPr lang="fr-FR" sz="8000" dirty="0">
                <a:latin typeface="Helvetica Inserat LT Std" panose="020B0806030702050204" pitchFamily="34" charset="0"/>
              </a:rPr>
              <a:t> : </a:t>
            </a:r>
            <a:r>
              <a:rPr lang="fr-FR" sz="8000" dirty="0" err="1">
                <a:latin typeface="Helvetica Inserat LT Std" panose="020B0806030702050204" pitchFamily="34" charset="0"/>
              </a:rPr>
              <a:t>Tanora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avia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Hiara</a:t>
            </a:r>
            <a:r>
              <a:rPr lang="fr-FR" sz="8000" dirty="0">
                <a:latin typeface="Helvetica Inserat LT Std" panose="020B0806030702050204" pitchFamily="34" charset="0"/>
              </a:rPr>
              <a:t> dia , </a:t>
            </a:r>
            <a:r>
              <a:rPr lang="fr-FR" sz="8000" dirty="0" err="1">
                <a:latin typeface="Helvetica Inserat LT Std" panose="020B0806030702050204" pitchFamily="34" charset="0"/>
              </a:rPr>
              <a:t>hifankatia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mahasoa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andasy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Mitety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havoana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saha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Mihira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milalao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andao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r>
              <a:rPr lang="fr-FR" sz="8000" dirty="0" err="1">
                <a:latin typeface="Helvetica Inserat LT Std" panose="020B0806030702050204" pitchFamily="34" charset="0"/>
              </a:rPr>
              <a:t>andao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686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47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Adobe Jenson Pro Lt Subh</vt:lpstr>
      <vt:lpstr>Arial</vt:lpstr>
      <vt:lpstr>Calibri</vt:lpstr>
      <vt:lpstr>Calibri Light</vt:lpstr>
      <vt:lpstr>Helvetica Inserat LT Std</vt:lpstr>
      <vt:lpstr>1_Thème Office</vt:lpstr>
      <vt:lpstr>MIAINGA</vt:lpstr>
      <vt:lpstr>1. Miainga na ratsy ny andro Zakaina tokoa ny hain’andro Mitety havoana sy saha Mihira milalao, andao !andao !</vt:lpstr>
      <vt:lpstr>Ref : Tanora ise, avia anie Hiara dia , hifankatia Fa mahasoa, tokoa tokoa Ny fiainana ao andasy ao</vt:lpstr>
      <vt:lpstr>Mitety havoana sy saha Mihira milalao, andao !andao !</vt:lpstr>
      <vt:lpstr>Ref : Tanora ise, avia anie Hiara dia , hifankatia Fa mahasoa, tokoa tokoa Ny fiainana ao andasy ao</vt:lpstr>
      <vt:lpstr>Mitety havoana sy saha Mihira milalao, andao !andao !</vt:lpstr>
      <vt:lpstr> 2. Fianarana zavatra maro  No tena handaniana ny andro Rehefa mba miala voly Mihira milalao, andao ! andao !  </vt:lpstr>
      <vt:lpstr>Ref : Tanora ise, avia anie Hiara dia , hifankatia Fa mahasoa, tokoa tokoa Ny fiainana ao andasy ao</vt:lpstr>
      <vt:lpstr>Mitety havoana sy saha Mihira milalao, andao !andao !</vt:lpstr>
      <vt:lpstr>Ref : Tanora ise, avia anie Hiara dia , hifankatia Fa mahasoa, tokoa tokoa Ny fiainana ao andasy ao</vt:lpstr>
      <vt:lpstr>Mitety havoana sy saha Mihira milalao, andao !andao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Kingakinga ny famindra re falifaly koa ny fo Tily Mpanazava izao nahatratra ny andro soa tokoa</dc:title>
  <dc:creator>ZAVAMANENOAKV</dc:creator>
  <cp:lastModifiedBy>tsiory</cp:lastModifiedBy>
  <cp:revision>15</cp:revision>
  <dcterms:created xsi:type="dcterms:W3CDTF">2021-07-10T13:15:29Z</dcterms:created>
  <dcterms:modified xsi:type="dcterms:W3CDTF">2023-11-02T17:40:30Z</dcterms:modified>
</cp:coreProperties>
</file>