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57" r:id="rId3"/>
    <p:sldId id="283" r:id="rId4"/>
    <p:sldId id="285" r:id="rId5"/>
    <p:sldId id="271" r:id="rId6"/>
    <p:sldId id="288" r:id="rId7"/>
    <p:sldId id="286" r:id="rId8"/>
    <p:sldId id="278" r:id="rId9"/>
    <p:sldId id="287" r:id="rId10"/>
    <p:sldId id="291" r:id="rId11"/>
    <p:sldId id="289" r:id="rId12"/>
    <p:sldId id="29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74" autoAdjust="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28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49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7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34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27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78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9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8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11500" dirty="0">
                <a:latin typeface="Helvetica Inserat LT Std" panose="020B0806030702050204" pitchFamily="34" charset="0"/>
              </a:rPr>
              <a:t>TANANA </a:t>
            </a:r>
            <a:r>
              <a:rPr lang="fr-FR" sz="11500" dirty="0" smtClean="0">
                <a:latin typeface="Helvetica Inserat LT Std" panose="020B0806030702050204" pitchFamily="34" charset="0"/>
              </a:rPr>
              <a:t>HAOLO</a:t>
            </a:r>
            <a:endParaRPr lang="fr-FR" dirty="0">
              <a:latin typeface="Adobe Jenson Pro Lt Subh" panose="020A040305020103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11500" dirty="0">
                <a:latin typeface="Helvetica Inserat LT Std" panose="020B0806030702050204" pitchFamily="34" charset="0"/>
              </a:rPr>
              <a:t>TANANA </a:t>
            </a:r>
            <a:r>
              <a:rPr lang="fr-FR" sz="11500" dirty="0" smtClean="0">
                <a:latin typeface="Helvetica Inserat LT Std" panose="020B0806030702050204" pitchFamily="34" charset="0"/>
              </a:rPr>
              <a:t>HAOLO</a:t>
            </a:r>
            <a:endParaRPr lang="fr-FR" dirty="0">
              <a:latin typeface="Adobe Jenson Pro Lt Subh" panose="020A040305020103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1.	</a:t>
            </a:r>
            <a:r>
              <a:rPr lang="fr-FR" sz="8000" dirty="0" err="1">
                <a:latin typeface="Helvetica Inserat LT Std" panose="020B0806030702050204" pitchFamily="34" charset="0"/>
              </a:rPr>
              <a:t>Taona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lasa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Efitra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mangaihay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858001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Taona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lasa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tanana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>1.	</a:t>
            </a:r>
            <a:r>
              <a:rPr lang="fr-FR" sz="8000" dirty="0" err="1">
                <a:latin typeface="Helvetica Inserat LT Std" panose="020B0806030702050204" pitchFamily="34" charset="0"/>
              </a:rPr>
              <a:t>Taona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lasa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Efitra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mangaihay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858001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Taona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lasa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ilay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tanana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1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11500" dirty="0">
                <a:latin typeface="Helvetica Inserat LT Std" panose="020B0806030702050204" pitchFamily="34" charset="0"/>
              </a:rPr>
              <a:t>TANANA </a:t>
            </a:r>
            <a:r>
              <a:rPr lang="fr-FR" sz="11500" dirty="0" smtClean="0">
                <a:latin typeface="Helvetica Inserat LT Std" panose="020B0806030702050204" pitchFamily="34" charset="0"/>
              </a:rPr>
              <a:t>HAOLO</a:t>
            </a:r>
            <a:endParaRPr lang="fr-FR" dirty="0">
              <a:latin typeface="Adobe Jenson Pro Lt Subh" panose="020A040305020103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>
                <a:latin typeface="Helvetica Inserat LT Std" panose="020B0806030702050204" pitchFamily="34" charset="0"/>
              </a:rPr>
              <a:t>2.	</a:t>
            </a:r>
            <a:r>
              <a:rPr lang="fr-FR" sz="7200" dirty="0" err="1">
                <a:latin typeface="Helvetica Inserat LT Std" panose="020B0806030702050204" pitchFamily="34" charset="0"/>
              </a:rPr>
              <a:t>Tsiahinao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ry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tranonay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andro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teo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aloha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Olo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maro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nefa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iray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Niaro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anao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ry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tranonay</a:t>
            </a: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 smtClean="0">
                <a:latin typeface="Helvetica Inserat LT Std" panose="020B0806030702050204" pitchFamily="34" charset="0"/>
              </a:rPr>
              <a:t>Tsiahinao</a:t>
            </a:r>
            <a:r>
              <a:rPr lang="fr-FR" sz="7200" dirty="0" smtClean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ry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tranonay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r>
              <a:rPr lang="fr-FR" sz="7200" dirty="0" err="1">
                <a:latin typeface="Helvetica Inserat LT Std" panose="020B0806030702050204" pitchFamily="34" charset="0"/>
              </a:rPr>
              <a:t>Ny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andro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teo</a:t>
            </a:r>
            <a:r>
              <a:rPr lang="fr-FR" sz="7200" dirty="0">
                <a:latin typeface="Helvetica Inserat LT Std" panose="020B0806030702050204" pitchFamily="34" charset="0"/>
              </a:rPr>
              <a:t> </a:t>
            </a:r>
            <a:r>
              <a:rPr lang="fr-FR" sz="7200" dirty="0" err="1">
                <a:latin typeface="Helvetica Inserat LT Std" panose="020B0806030702050204" pitchFamily="34" charset="0"/>
              </a:rPr>
              <a:t>aloha</a:t>
            </a:r>
            <a:r>
              <a:rPr lang="fr-FR" sz="7200" dirty="0">
                <a:latin typeface="Helvetica Inserat LT Std" panose="020B0806030702050204" pitchFamily="34" charset="0"/>
              </a:rPr>
              <a:t/>
            </a:r>
            <a:br>
              <a:rPr lang="fr-FR" sz="7200" dirty="0">
                <a:latin typeface="Helvetica Inserat LT Std" panose="020B0806030702050204" pitchFamily="34" charset="0"/>
              </a:rPr>
            </a:br>
            <a:endParaRPr lang="fr-FR" sz="72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11500" dirty="0">
                <a:latin typeface="Helvetica Inserat LT Std" panose="020B0806030702050204" pitchFamily="34" charset="0"/>
              </a:rPr>
              <a:t>TANANA </a:t>
            </a:r>
            <a:r>
              <a:rPr lang="fr-FR" sz="11500" dirty="0" smtClean="0">
                <a:latin typeface="Helvetica Inserat LT Std" panose="020B0806030702050204" pitchFamily="34" charset="0"/>
              </a:rPr>
              <a:t>HAOLO</a:t>
            </a:r>
            <a:endParaRPr lang="fr-FR" dirty="0">
              <a:latin typeface="Adobe Jenson Pro Lt Subh" panose="020A040305020103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3.	</a:t>
            </a:r>
            <a:r>
              <a:rPr lang="fr-FR" sz="8000" dirty="0" err="1">
                <a:latin typeface="Helvetica Inserat LT Std" panose="020B0806030702050204" pitchFamily="34" charset="0"/>
              </a:rPr>
              <a:t>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ankehitriny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zao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eto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Fon-</a:t>
            </a:r>
            <a:r>
              <a:rPr lang="fr-FR" sz="8000" dirty="0" err="1">
                <a:latin typeface="Helvetica Inserat LT Std" panose="020B0806030702050204" pitchFamily="34" charset="0"/>
              </a:rPr>
              <a:t>jatovo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vaovao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</a:rPr>
              <a:t>hiaro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zonao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Zao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ankehitriny</a:t>
            </a:r>
            <a:r>
              <a:rPr lang="fr-FR" sz="8000" dirty="0">
                <a:latin typeface="Helvetica Inserat LT Std" panose="020B0806030702050204" pitchFamily="34" charset="0"/>
              </a:rPr>
              <a:t> ‘</a:t>
            </a:r>
            <a:r>
              <a:rPr lang="fr-FR" sz="8000" dirty="0" err="1">
                <a:latin typeface="Helvetica Inserat LT Std" panose="020B0806030702050204" pitchFamily="34" charset="0"/>
              </a:rPr>
              <a:t>zao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eto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15</Words>
  <Application>Microsoft Office PowerPoint</Application>
  <PresentationFormat>Affichage à l'écran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Adobe Jenson Pro Lt Subh</vt:lpstr>
      <vt:lpstr>Arial</vt:lpstr>
      <vt:lpstr>Calibri</vt:lpstr>
      <vt:lpstr>Calibri Light</vt:lpstr>
      <vt:lpstr>Helvetica Inserat LT Std</vt:lpstr>
      <vt:lpstr>1_Thème Office</vt:lpstr>
      <vt:lpstr>TANANA HAOLO</vt:lpstr>
      <vt:lpstr>1. Taona maro lasa izay Tsisy ilay tanana Efitra sy tany hay Moana sy mangaihay</vt:lpstr>
      <vt:lpstr> Taona maro lasa izay  Tsisy ilay tanana </vt:lpstr>
      <vt:lpstr>TANANA HAOLO</vt:lpstr>
      <vt:lpstr> 2. Tsiahinao ry tranonay Ny andro teo aloha Olo maro nefa iray Niaro anao ry tranonay</vt:lpstr>
      <vt:lpstr>Tsiahinao ry tranonay Ny andro teo aloha </vt:lpstr>
      <vt:lpstr>TANANA HAOLO</vt:lpstr>
      <vt:lpstr> 3. Zao ankehitriny ‘zao Izahay no eto Fon-jatovo vaovao No hiaro ny zonao</vt:lpstr>
      <vt:lpstr> Zao ankehitriny ‘zao Izahay no eto</vt:lpstr>
      <vt:lpstr>TANANA HAOLO</vt:lpstr>
      <vt:lpstr>1. Taona maro lasa izay Tsisy ilay tanana Efitra sy tany hay Moana sy mangaihay</vt:lpstr>
      <vt:lpstr> Taona maro lasa izay  Tsisy ilay tanana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Kingakinga ny famindra re falifaly koa ny fo Tily Mpanazava izao nahatratra ny andro soa tokoa</dc:title>
  <dc:creator>ZAVAMANENOAKV</dc:creator>
  <cp:lastModifiedBy>tsiory</cp:lastModifiedBy>
  <cp:revision>15</cp:revision>
  <dcterms:created xsi:type="dcterms:W3CDTF">2021-07-10T13:15:29Z</dcterms:created>
  <dcterms:modified xsi:type="dcterms:W3CDTF">2023-11-02T17:40:45Z</dcterms:modified>
</cp:coreProperties>
</file>