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50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2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11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59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56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2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95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56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16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53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18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-1"/>
            <a:ext cx="9144000" cy="6858001"/>
          </a:xfrm>
        </p:spPr>
        <p:txBody>
          <a:bodyPr>
            <a:normAutofit/>
          </a:bodyPr>
          <a:lstStyle/>
          <a:p>
            <a:pPr algn="ctr"/>
            <a:r>
              <a:rPr lang="fr-FR" sz="13800" dirty="0" smtClean="0">
                <a:latin typeface="Helvetica Inserat LT Std" panose="020B0806030702050204" pitchFamily="34" charset="0"/>
              </a:rPr>
              <a:t>TSIKITSIKY IHANY </a:t>
            </a:r>
            <a:endParaRPr lang="fr-FR" sz="138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kivy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amin’izay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fanenjehana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nisy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tsiny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nety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natao</a:t>
            </a:r>
            <a:r>
              <a:rPr lang="fr-FR" sz="8000" dirty="0" smtClean="0">
                <a:latin typeface="Helvetica Inserat LT Std" panose="020B0806030702050204" pitchFamily="34" charset="0"/>
              </a:rPr>
              <a:t> e!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sendra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kiana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eritrereto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marina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e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ento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tsiky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tsiky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fiainana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an-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Tsikitsikitsikitsiky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tsiky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fiainam-pifaliana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mahaliana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vokatr’izany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falifaly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ravo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ravo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hisononok’ery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fiainanay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6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hisononok’ery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fiainanay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Mahagaga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‘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zato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fihetsikin-tsika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an-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mifanaratsy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mifanakiana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hatrany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hatrany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9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miasa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batiana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tsongoloka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mahatanty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harary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hiafarany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6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Tsikitsikitsikitsiky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tsiky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fiainam-pifaliana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mahaliana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vokatr’izany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falifaly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ravo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ravo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hisononok’ery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fiainanay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miomehy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lazaina</a:t>
            </a:r>
            <a:r>
              <a:rPr lang="fr-FR" sz="8000" dirty="0" smtClean="0"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be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vanivany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maontina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anefa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ambara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konjo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avy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hatrany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misariaka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vavàna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vinany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miteny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olona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miavona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Tsikitsikitsikitsiky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tsiky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fiainam-pifaliana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mahaliana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vokatr’izany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falifaly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ravo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ravo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hisononok’ery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fiainanay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86</Words>
  <Application>Microsoft Office PowerPoint</Application>
  <PresentationFormat>Affichage à l'écran 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Inserat LT Std</vt:lpstr>
      <vt:lpstr>1_Thème Office</vt:lpstr>
      <vt:lpstr>TSIKITSIKY IHANY </vt:lpstr>
      <vt:lpstr>Mahagaga ihany ‘zato fihetsikin-tsika eto an-tany fa mifanaratsy mifanakiana hatrany hatrany</vt:lpstr>
      <vt:lpstr>Raha mba miasa dia batiana tsongoloka izany raha tsy mahatanty dia harary no hiafarany e</vt:lpstr>
      <vt:lpstr>Tsikitsikitsikitsiky ihany eny tsiky ihany fiainam-pifaliana mahaliana tena tiana no vokatr’izany</vt:lpstr>
      <vt:lpstr>Fo falifaly ravo hatrany eny ravo hatrany ka hisononok’ery ny fiainanay</vt:lpstr>
      <vt:lpstr>Raha mba miomehy dia lazaina fa be vanivany ny maontina anefa dia ambara ho konjo avy hatrany</vt:lpstr>
      <vt:lpstr>Raha misariaka dia vavàna ka tena vinany ny tsy miteny tena olona miavona izany e</vt:lpstr>
      <vt:lpstr>Tsikitsikitsikitsiky ihany eny tsiky ihany fiainam-pifaliana mahaliana tena tiana no vokatr’izany</vt:lpstr>
      <vt:lpstr>Fo falifaly ravo hatrany eny ravo hatrany ka hisononok’ery ny fiainanay</vt:lpstr>
      <vt:lpstr>Aza mba kivy amin’izay fanenjehana anao tsy mba nisy ve ny tsiny tsy nety natao e!</vt:lpstr>
      <vt:lpstr>Raha sendra ny kiana eritrereto sao marina izany e ento amin’ny tsiky, tsiky ihany ny fiainana an-tany e</vt:lpstr>
      <vt:lpstr>Tsikitsikitsikitsiky ihany eny tsiky ihany fiainam-pifaliana mahaliana tena tiana no vokatr’izany</vt:lpstr>
      <vt:lpstr>Fo falifaly ravo hatrany eny ravo hatrany ka hisononok’ery ny fiainanay</vt:lpstr>
      <vt:lpstr>ka hisononok’ery ny fiainanay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TSIKITSIKY IHANY</dc:title>
  <dc:creator>ZAVAMANENOAKV</dc:creator>
  <cp:lastModifiedBy>tsiory</cp:lastModifiedBy>
  <cp:revision>6</cp:revision>
  <dcterms:created xsi:type="dcterms:W3CDTF">2022-07-16T14:30:52Z</dcterms:created>
  <dcterms:modified xsi:type="dcterms:W3CDTF">2023-11-02T17:40:58Z</dcterms:modified>
</cp:coreProperties>
</file>