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77" r:id="rId4"/>
    <p:sldId id="292" r:id="rId5"/>
    <p:sldId id="291" r:id="rId6"/>
    <p:sldId id="275" r:id="rId7"/>
    <p:sldId id="257" r:id="rId8"/>
    <p:sldId id="286" r:id="rId9"/>
    <p:sldId id="287" r:id="rId10"/>
    <p:sldId id="288" r:id="rId11"/>
    <p:sldId id="290" r:id="rId12"/>
    <p:sldId id="289" r:id="rId13"/>
    <p:sldId id="276" r:id="rId14"/>
    <p:sldId id="271" r:id="rId15"/>
    <p:sldId id="273" r:id="rId16"/>
    <p:sldId id="274" r:id="rId17"/>
    <p:sldId id="281" r:id="rId18"/>
    <p:sldId id="282" r:id="rId19"/>
    <p:sldId id="285" r:id="rId20"/>
    <p:sldId id="283" r:id="rId21"/>
    <p:sldId id="284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4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4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6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0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6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58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2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3800" dirty="0" smtClean="0">
                <a:latin typeface="Disko" panose="02000000000000000000" pitchFamily="2" charset="0"/>
              </a:rPr>
              <a:t>MAHEREZA</a:t>
            </a:r>
            <a:br>
              <a:rPr lang="fr-FR" sz="13800" dirty="0" smtClean="0">
                <a:latin typeface="Disko" panose="02000000000000000000" pitchFamily="2" charset="0"/>
              </a:rPr>
            </a:br>
            <a:r>
              <a:rPr lang="fr-FR" sz="23900" dirty="0" err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EastMarket" pitchFamily="2" charset="0"/>
              </a:rPr>
              <a:t>SLk</a:t>
            </a:r>
            <a:endParaRPr lang="fr-FR" sz="138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EastMark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Hanadiovan-tena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azon’ny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fakampanahy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3800" dirty="0" smtClean="0">
                <a:latin typeface="Disko" panose="02000000000000000000" pitchFamily="2" charset="0"/>
              </a:rPr>
              <a:t>MAHEREZA</a:t>
            </a:r>
            <a:br>
              <a:rPr lang="fr-FR" sz="13800" dirty="0" smtClean="0">
                <a:latin typeface="Disko" panose="02000000000000000000" pitchFamily="2" charset="0"/>
              </a:rPr>
            </a:br>
            <a:r>
              <a:rPr lang="fr-FR" sz="23900" dirty="0" err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EastMarket" pitchFamily="2" charset="0"/>
              </a:rPr>
              <a:t>SLk</a:t>
            </a:r>
            <a:endParaRPr lang="fr-FR" sz="138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EastMark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Miezaha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hikaroka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Na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hatraiza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Miezaha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hikaroka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Na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hatraiza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mivavaha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mivavaha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Fikiro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finoanao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olo-maro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nilaza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`Lay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…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Fikiro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finoanao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olo-maro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nilaza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`Lay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Mahereza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3800" dirty="0" smtClean="0">
                <a:latin typeface="Disko" panose="02000000000000000000" pitchFamily="2" charset="0"/>
              </a:rPr>
              <a:t>MAHEREZA</a:t>
            </a:r>
            <a:br>
              <a:rPr lang="fr-FR" sz="13800" dirty="0" smtClean="0">
                <a:latin typeface="Disko" panose="02000000000000000000" pitchFamily="2" charset="0"/>
              </a:rPr>
            </a:br>
            <a:r>
              <a:rPr lang="fr-FR" sz="23900" dirty="0" err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EastMarket" pitchFamily="2" charset="0"/>
              </a:rPr>
              <a:t>SLk</a:t>
            </a:r>
            <a:endParaRPr lang="fr-FR" sz="138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EastMark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fandrika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mambabo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Hibebao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isan’andro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Hanadiovan-tena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azon’ny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fakampanahy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fandrika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mambabo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Hibebao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isan’andro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59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Disko</vt:lpstr>
      <vt:lpstr>EastMarket</vt:lpstr>
      <vt:lpstr>Helvetica Inserat LT Std</vt:lpstr>
      <vt:lpstr>Thème Office</vt:lpstr>
      <vt:lpstr>MAHEREZA SLk</vt:lpstr>
      <vt:lpstr>Fikiro ny finoanao Ry olo-maro tsara fo Fa ny Tompo no nilaza `Lay teny tena tsara sy soa</vt:lpstr>
      <vt:lpstr>Fikiro ny finoanao Ry olo-maro tsara fo Fa ny Tompo no nilaza `Lay teny tena tsara sy soa</vt:lpstr>
      <vt:lpstr>Mahereza ianao Ka mibebaha Fa ny Tomponao dia tsy mandà</vt:lpstr>
      <vt:lpstr>Mahereza ianao Ka mibebaha Fa ny Tomponao dia tsy mandà</vt:lpstr>
      <vt:lpstr>MAHEREZA SLk</vt:lpstr>
      <vt:lpstr>Ireo fandrika mambabo anao Hibebao isan’andro izao</vt:lpstr>
      <vt:lpstr>Hanadiovan-tena tsara ka tsy ho azon’ny fakampanahy.</vt:lpstr>
      <vt:lpstr>Ireo fandrika mambabo anao Hibebao isan’andro izao</vt:lpstr>
      <vt:lpstr>Hanadiovan-tena tsara ka tsy ho azon’ny fakampanahy.</vt:lpstr>
      <vt:lpstr>Mahereza ianao Ka mibebaha Fa ny Tomponao dia tsy mandà</vt:lpstr>
      <vt:lpstr>Mahereza ianao Ka mibebaha Fa ny Tomponao dia tsy mandà</vt:lpstr>
      <vt:lpstr>MAHEREZA SLk</vt:lpstr>
      <vt:lpstr>Miezaha ianao hikaroka Azy Na ho aiza na hatraiza Fa Jesoa dia tia anao Fa Jesoa dia tia anao</vt:lpstr>
      <vt:lpstr>Miezaha ianao hikaroka Azy Na ho aiza na hatraiza Fa Jesoa dia tia anao Fa Jesoa dia tia anao</vt:lpstr>
      <vt:lpstr>Mahereza ianao Ka mibebaha Fa ny Tomponao dia tsy mandà</vt:lpstr>
      <vt:lpstr>Mahereza ianao Ka mibebaha Fa ny Tomponao dia tsy mandà</vt:lpstr>
      <vt:lpstr>Mahereza ianao Ka mivavaha Fa ny Tomponao dia tsy mandà</vt:lpstr>
      <vt:lpstr>Mahereza ianao Ka mivavaha Fa ny Tomponao dia tsy mandà</vt:lpstr>
      <vt:lpstr>Fa ny Tomponao dia tsy mandà</vt:lpstr>
      <vt:lpstr>Fa ny Tomponao dia tsy … tsy mandà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MIJORO NY LEHILAHY</dc:title>
  <dc:creator>ZAVAMANENOAKV</dc:creator>
  <cp:lastModifiedBy>tsiory</cp:lastModifiedBy>
  <cp:revision>10</cp:revision>
  <dcterms:created xsi:type="dcterms:W3CDTF">2022-05-07T11:17:20Z</dcterms:created>
  <dcterms:modified xsi:type="dcterms:W3CDTF">2023-11-02T17:42:25Z</dcterms:modified>
</cp:coreProperties>
</file>