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6" r:id="rId3"/>
    <p:sldId id="269" r:id="rId4"/>
    <p:sldId id="280" r:id="rId5"/>
    <p:sldId id="279" r:id="rId6"/>
    <p:sldId id="266" r:id="rId7"/>
    <p:sldId id="257" r:id="rId8"/>
    <p:sldId id="268" r:id="rId9"/>
    <p:sldId id="278" r:id="rId10"/>
    <p:sldId id="277" r:id="rId11"/>
    <p:sldId id="276" r:id="rId12"/>
    <p:sldId id="275" r:id="rId13"/>
    <p:sldId id="274" r:id="rId14"/>
    <p:sldId id="273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B424-14E2-4895-B627-D740DFD89133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BDCF6-591F-42C4-B4D3-A6DD032E5B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706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B424-14E2-4895-B627-D740DFD89133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BDCF6-591F-42C4-B4D3-A6DD032E5B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37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B424-14E2-4895-B627-D740DFD89133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BDCF6-591F-42C4-B4D3-A6DD032E5B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34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B424-14E2-4895-B627-D740DFD89133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BDCF6-591F-42C4-B4D3-A6DD032E5B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443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B424-14E2-4895-B627-D740DFD89133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BDCF6-591F-42C4-B4D3-A6DD032E5B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41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B424-14E2-4895-B627-D740DFD89133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BDCF6-591F-42C4-B4D3-A6DD032E5B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462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B424-14E2-4895-B627-D740DFD89133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BDCF6-591F-42C4-B4D3-A6DD032E5B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264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B424-14E2-4895-B627-D740DFD89133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BDCF6-591F-42C4-B4D3-A6DD032E5B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2401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B424-14E2-4895-B627-D740DFD89133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BDCF6-591F-42C4-B4D3-A6DD032E5B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20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B424-14E2-4895-B627-D740DFD89133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BDCF6-591F-42C4-B4D3-A6DD032E5B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96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B424-14E2-4895-B627-D740DFD89133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BDCF6-591F-42C4-B4D3-A6DD032E5B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358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8B424-14E2-4895-B627-D740DFD89133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BDCF6-591F-42C4-B4D3-A6DD032E5B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21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 fontScale="90000"/>
          </a:bodyPr>
          <a:lstStyle/>
          <a:p>
            <a:r>
              <a:rPr lang="fr-FR" sz="13800" dirty="0" smtClean="0">
                <a:latin typeface="Disko" panose="02000000000000000000" pitchFamily="2" charset="0"/>
              </a:rPr>
              <a:t>MODIA IZAO</a:t>
            </a:r>
            <a:br>
              <a:rPr lang="fr-FR" sz="13800" dirty="0" smtClean="0">
                <a:latin typeface="Disko" panose="02000000000000000000" pitchFamily="2" charset="0"/>
              </a:rPr>
            </a:br>
            <a:r>
              <a:rPr lang="fr-FR" sz="23900" dirty="0" err="1" smtClean="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EastMarket" pitchFamily="2" charset="0"/>
              </a:rPr>
              <a:t>SLk</a:t>
            </a:r>
            <a:endParaRPr lang="fr-FR" sz="13800" dirty="0">
              <a:solidFill>
                <a:srgbClr val="FFFF00"/>
              </a:solidFill>
              <a:effectLst>
                <a:glow rad="127000">
                  <a:schemeClr val="tx1"/>
                </a:glow>
              </a:effectLst>
              <a:latin typeface="EastMarke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00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 smtClean="0">
                <a:latin typeface="Helvetica Inserat LT Std" panose="020B0806030702050204" pitchFamily="34" charset="0"/>
              </a:rPr>
              <a:t>Izy</a:t>
            </a:r>
            <a:r>
              <a:rPr lang="fr-FR" sz="8000" dirty="0" smtClean="0"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miantso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modia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izao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Izy</a:t>
            </a:r>
            <a:r>
              <a:rPr lang="fr-FR" sz="8000" dirty="0" smtClean="0"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miantso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hoe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miverena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ianao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71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 smtClean="0">
                <a:latin typeface="Helvetica Inserat LT Std" panose="020B0806030702050204" pitchFamily="34" charset="0"/>
              </a:rPr>
              <a:t>Izy</a:t>
            </a:r>
            <a:r>
              <a:rPr lang="fr-FR" sz="8000" dirty="0" smtClean="0"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miantso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modia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izao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Izy</a:t>
            </a:r>
            <a:r>
              <a:rPr lang="fr-FR" sz="8000" dirty="0" smtClean="0"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miantso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hoe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miverena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ianao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48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 smtClean="0">
                <a:latin typeface="Helvetica Inserat LT Std" panose="020B0806030702050204" pitchFamily="34" charset="0"/>
              </a:rPr>
              <a:t>Izy</a:t>
            </a:r>
            <a:r>
              <a:rPr lang="fr-FR" sz="8000" dirty="0" smtClean="0"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miantso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modia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izao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Izy</a:t>
            </a:r>
            <a:r>
              <a:rPr lang="fr-FR" sz="8000" dirty="0" smtClean="0"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miantso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hoe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miverena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ianao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52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 smtClean="0">
                <a:latin typeface="Helvetica Inserat LT Std" panose="020B0806030702050204" pitchFamily="34" charset="0"/>
              </a:rPr>
              <a:t>Izy</a:t>
            </a:r>
            <a:r>
              <a:rPr lang="fr-FR" sz="8000" dirty="0" smtClean="0"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miantso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modia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izao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Izy</a:t>
            </a:r>
            <a:r>
              <a:rPr lang="fr-FR" sz="8000" dirty="0" smtClean="0"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miantso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hoe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miverena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ianao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87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 smtClean="0">
                <a:latin typeface="Helvetica Inserat LT Std" panose="020B0806030702050204" pitchFamily="34" charset="0"/>
              </a:rPr>
              <a:t>Izy</a:t>
            </a:r>
            <a:r>
              <a:rPr lang="fr-FR" sz="8000" dirty="0" smtClean="0"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miantso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modia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izao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Izy</a:t>
            </a:r>
            <a:r>
              <a:rPr lang="fr-FR" sz="8000" dirty="0" smtClean="0"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miantso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hoe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miverena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ianao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9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 smtClean="0"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olona</a:t>
            </a:r>
            <a:r>
              <a:rPr lang="fr-FR" sz="8000" dirty="0" smtClean="0">
                <a:latin typeface="Helvetica Inserat LT Std" panose="020B0806030702050204" pitchFamily="34" charset="0"/>
              </a:rPr>
              <a:t> ô! </a:t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olona</a:t>
            </a:r>
            <a:r>
              <a:rPr lang="fr-FR" sz="8000" dirty="0" smtClean="0">
                <a:latin typeface="Helvetica Inserat LT Std" panose="020B0806030702050204" pitchFamily="34" charset="0"/>
              </a:rPr>
              <a:t> ô!</a:t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Mivonona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ianao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handray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am</a:t>
            </a:r>
            <a:r>
              <a:rPr lang="fr-FR" sz="8000" dirty="0" smtClean="0">
                <a:latin typeface="Helvetica Inserat LT Std" panose="020B0806030702050204" pitchFamily="34" charset="0"/>
              </a:rPr>
              <a:t>-po </a:t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Handray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an’i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Jesoa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Mpanjakasoa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3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 smtClean="0"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olona</a:t>
            </a:r>
            <a:r>
              <a:rPr lang="fr-FR" sz="8000" dirty="0" smtClean="0">
                <a:latin typeface="Helvetica Inserat LT Std" panose="020B0806030702050204" pitchFamily="34" charset="0"/>
              </a:rPr>
              <a:t> ô! </a:t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olona</a:t>
            </a:r>
            <a:r>
              <a:rPr lang="fr-FR" sz="8000" dirty="0" smtClean="0">
                <a:latin typeface="Helvetica Inserat LT Std" panose="020B0806030702050204" pitchFamily="34" charset="0"/>
              </a:rPr>
              <a:t> ô!</a:t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Mivonona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ianao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handray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am</a:t>
            </a:r>
            <a:r>
              <a:rPr lang="fr-FR" sz="8000" dirty="0" smtClean="0">
                <a:latin typeface="Helvetica Inserat LT Std" panose="020B0806030702050204" pitchFamily="34" charset="0"/>
              </a:rPr>
              <a:t>-po </a:t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Handray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an’i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Jesoa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Mpanjakasoa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03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 smtClean="0">
                <a:latin typeface="Helvetica Inserat LT Std" panose="020B0806030702050204" pitchFamily="34" charset="0"/>
              </a:rPr>
              <a:t>Izy</a:t>
            </a:r>
            <a:r>
              <a:rPr lang="fr-FR" sz="8000" dirty="0" smtClean="0"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miantso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modia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izao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Izy</a:t>
            </a:r>
            <a:r>
              <a:rPr lang="fr-FR" sz="8000" dirty="0" smtClean="0"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miantso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hoe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miverena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ianao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35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 smtClean="0">
                <a:latin typeface="Helvetica Inserat LT Std" panose="020B0806030702050204" pitchFamily="34" charset="0"/>
              </a:rPr>
              <a:t>Izy</a:t>
            </a:r>
            <a:r>
              <a:rPr lang="fr-FR" sz="8000" dirty="0" smtClean="0"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miantso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modia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izao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Izy</a:t>
            </a:r>
            <a:r>
              <a:rPr lang="fr-FR" sz="8000" dirty="0" smtClean="0"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miantso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hoe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miverena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ianao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08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 fontScale="90000"/>
          </a:bodyPr>
          <a:lstStyle/>
          <a:p>
            <a:r>
              <a:rPr lang="fr-FR" sz="13800" dirty="0" smtClean="0">
                <a:latin typeface="Disko" panose="02000000000000000000" pitchFamily="2" charset="0"/>
              </a:rPr>
              <a:t>MODIA IZAO</a:t>
            </a:r>
            <a:br>
              <a:rPr lang="fr-FR" sz="13800" dirty="0" smtClean="0">
                <a:latin typeface="Disko" panose="02000000000000000000" pitchFamily="2" charset="0"/>
              </a:rPr>
            </a:br>
            <a:r>
              <a:rPr lang="fr-FR" sz="23900" dirty="0" err="1" smtClean="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EastMarket" pitchFamily="2" charset="0"/>
              </a:rPr>
              <a:t>SLk</a:t>
            </a:r>
            <a:endParaRPr lang="fr-FR" sz="13800" dirty="0">
              <a:solidFill>
                <a:srgbClr val="FFFF00"/>
              </a:solidFill>
              <a:effectLst>
                <a:glow rad="127000">
                  <a:schemeClr val="tx1"/>
                </a:glow>
              </a:effectLst>
              <a:latin typeface="EastMarke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4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 smtClean="0">
                <a:latin typeface="Helvetica Inserat LT Std" panose="020B0806030702050204" pitchFamily="34" charset="0"/>
              </a:rPr>
              <a:t>Sakaiza</a:t>
            </a:r>
            <a:r>
              <a:rPr lang="fr-FR" sz="8000" dirty="0" smtClean="0">
                <a:latin typeface="Helvetica Inserat LT Std" panose="020B0806030702050204" pitchFamily="34" charset="0"/>
              </a:rPr>
              <a:t> ô!</a:t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Sakaiza</a:t>
            </a:r>
            <a:r>
              <a:rPr lang="fr-FR" sz="8000" dirty="0" smtClean="0">
                <a:latin typeface="Helvetica Inserat LT Std" panose="020B0806030702050204" pitchFamily="34" charset="0"/>
              </a:rPr>
              <a:t> ô!</a:t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Andeha</a:t>
            </a:r>
            <a:r>
              <a:rPr lang="fr-FR" sz="8000" dirty="0" smtClean="0">
                <a:latin typeface="Helvetica Inserat LT Std" panose="020B0806030702050204" pitchFamily="34" charset="0"/>
              </a:rPr>
              <a:t> ka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faingana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ianao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izao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Fa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miantso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Tomponao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03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 smtClean="0">
                <a:latin typeface="Helvetica Inserat LT Std" panose="020B0806030702050204" pitchFamily="34" charset="0"/>
              </a:rPr>
              <a:t>Sakaiza</a:t>
            </a:r>
            <a:r>
              <a:rPr lang="fr-FR" sz="8000" dirty="0" smtClean="0">
                <a:latin typeface="Helvetica Inserat LT Std" panose="020B0806030702050204" pitchFamily="34" charset="0"/>
              </a:rPr>
              <a:t> ô!</a:t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Sakaiza</a:t>
            </a:r>
            <a:r>
              <a:rPr lang="fr-FR" sz="8000" dirty="0" smtClean="0">
                <a:latin typeface="Helvetica Inserat LT Std" panose="020B0806030702050204" pitchFamily="34" charset="0"/>
              </a:rPr>
              <a:t> ô!</a:t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Andeha</a:t>
            </a:r>
            <a:r>
              <a:rPr lang="fr-FR" sz="8000" dirty="0" smtClean="0">
                <a:latin typeface="Helvetica Inserat LT Std" panose="020B0806030702050204" pitchFamily="34" charset="0"/>
              </a:rPr>
              <a:t> ka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faingana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ianao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izao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Fa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miantso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Tomponao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6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 smtClean="0">
                <a:latin typeface="Helvetica Inserat LT Std" panose="020B0806030702050204" pitchFamily="34" charset="0"/>
              </a:rPr>
              <a:t>Izy</a:t>
            </a:r>
            <a:r>
              <a:rPr lang="fr-FR" sz="8000" dirty="0" smtClean="0"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miantso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modia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izao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Izy</a:t>
            </a:r>
            <a:r>
              <a:rPr lang="fr-FR" sz="8000" dirty="0" smtClean="0"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miantso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hoe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miverena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ianao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21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66</Words>
  <Application>Microsoft Office PowerPoint</Application>
  <PresentationFormat>Affichage à l'écran (4:3)</PresentationFormat>
  <Paragraphs>14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Disko</vt:lpstr>
      <vt:lpstr>EastMarket</vt:lpstr>
      <vt:lpstr>Helvetica Inserat LT Std</vt:lpstr>
      <vt:lpstr>Thème Office</vt:lpstr>
      <vt:lpstr>MODIA IZAO SLk</vt:lpstr>
      <vt:lpstr>Ry olona ô!  Ry olona ô! Mivonona ianao handray am-po  Handray an’i Jesoa Mpanjakasoa</vt:lpstr>
      <vt:lpstr>Ry olona ô!  Ry olona ô! Mivonona ianao handray am-po  Handray an’i Jesoa Mpanjakasoa</vt:lpstr>
      <vt:lpstr>Izy no miantso anao modia izao Izy no miantso anao hoe miverena ianao</vt:lpstr>
      <vt:lpstr>Izy no miantso anao modia izao Izy no miantso anao hoe miverena ianao</vt:lpstr>
      <vt:lpstr>MODIA IZAO SLk</vt:lpstr>
      <vt:lpstr>Sakaiza ô! Sakaiza ô! Andeha ka faingana ianao izao Fa miantso anao ny Tomponao</vt:lpstr>
      <vt:lpstr>Sakaiza ô! Sakaiza ô! Andeha ka faingana ianao izao Fa miantso anao ny Tomponao</vt:lpstr>
      <vt:lpstr>Izy no miantso anao modia izao Izy no miantso anao hoe miverena ianao</vt:lpstr>
      <vt:lpstr>Izy no miantso anao modia izao Izy no miantso anao hoe miverena ianao</vt:lpstr>
      <vt:lpstr>Izy no miantso anao modia izao Izy no miantso anao hoe miverena ianao</vt:lpstr>
      <vt:lpstr>Izy no miantso anao modia izao Izy no miantso anao hoe miverena ianao</vt:lpstr>
      <vt:lpstr>Izy no miantso anao modia izao Izy no miantso anao hoe miverena ianao</vt:lpstr>
      <vt:lpstr>Izy no miantso anao modia izao Izy no miantso anao hoe miverena ianao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MIJORO NY LEHILAHY</dc:title>
  <dc:creator>ZAVAMANENOAKV</dc:creator>
  <cp:lastModifiedBy>tsiory</cp:lastModifiedBy>
  <cp:revision>9</cp:revision>
  <dcterms:created xsi:type="dcterms:W3CDTF">2022-05-07T11:17:20Z</dcterms:created>
  <dcterms:modified xsi:type="dcterms:W3CDTF">2023-11-02T17:41:58Z</dcterms:modified>
</cp:coreProperties>
</file>