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2" r:id="rId2"/>
    <p:sldId id="284" r:id="rId3"/>
    <p:sldId id="289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2E"/>
    <a:srgbClr val="F5D2CF"/>
    <a:srgbClr val="CFDCC6"/>
    <a:srgbClr val="E6DBC4"/>
    <a:srgbClr val="E9A19B"/>
    <a:srgbClr val="8EAC79"/>
    <a:srgbClr val="CEB788"/>
    <a:srgbClr val="DA5B52"/>
    <a:srgbClr val="00133A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03" autoAdjust="0"/>
    <p:restoredTop sz="94660"/>
  </p:normalViewPr>
  <p:slideViewPr>
    <p:cSldViewPr snapToGrid="0">
      <p:cViewPr varScale="1">
        <p:scale>
          <a:sx n="72" d="100"/>
          <a:sy n="72" d="100"/>
        </p:scale>
        <p:origin x="1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02/12/2023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94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02/12/2023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55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02/12/2023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32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02/12/2023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41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02/12/2023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97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02/12/2023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7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02/12/2023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63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02/12/2023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15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02/12/2023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9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02/12/2023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92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02/12/2023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03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02/12/2023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62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283335"/>
            <a:ext cx="9143999" cy="4095482"/>
          </a:xfrm>
        </p:spPr>
        <p:txBody>
          <a:bodyPr>
            <a:noAutofit/>
          </a:bodyPr>
          <a:lstStyle/>
          <a:p>
            <a:pPr algn="ctr">
              <a:lnSpc>
                <a:spcPct val="80000"/>
              </a:lnSpc>
            </a:pPr>
            <a:r>
              <a:rPr lang="fr-FR" sz="11100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Bemio Italic" panose="02000000000000000000" pitchFamily="50" charset="0"/>
              </a:rPr>
              <a:t>ANKALAZAO</a:t>
            </a:r>
            <a:br>
              <a:rPr lang="fr-FR" sz="11100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Bemio Italic" panose="02000000000000000000" pitchFamily="50" charset="0"/>
              </a:rPr>
            </a:br>
            <a:r>
              <a:rPr lang="fr-FR" sz="9400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Bemio Italic" panose="02000000000000000000" pitchFamily="50" charset="0"/>
              </a:rPr>
              <a:t>NY MPAMONJY</a:t>
            </a:r>
            <a:endParaRPr lang="fr-FR" sz="9400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Bemio Italic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24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2000" r="-22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-344556"/>
            <a:ext cx="9143999" cy="4095482"/>
          </a:xfrm>
        </p:spPr>
        <p:txBody>
          <a:bodyPr>
            <a:noAutofit/>
          </a:bodyPr>
          <a:lstStyle/>
          <a:p>
            <a:pPr algn="ctr">
              <a:lnSpc>
                <a:spcPct val="70000"/>
              </a:lnSpc>
            </a:pPr>
            <a:r>
              <a:rPr lang="fr-FR" sz="11100" dirty="0">
                <a:ln w="38100">
                  <a:solidFill>
                    <a:prstClr val="black"/>
                  </a:solidFill>
                </a:ln>
                <a:solidFill>
                  <a:srgbClr val="FFF62E"/>
                </a:solidFill>
                <a:latin typeface="Bemio Italic" panose="02000000000000000000" pitchFamily="50" charset="0"/>
              </a:rPr>
              <a:t>ANKALAZAO</a:t>
            </a:r>
            <a:br>
              <a:rPr lang="fr-FR" sz="11100" dirty="0">
                <a:ln w="38100">
                  <a:solidFill>
                    <a:prstClr val="black"/>
                  </a:solidFill>
                </a:ln>
                <a:solidFill>
                  <a:srgbClr val="FFF62E"/>
                </a:solidFill>
                <a:latin typeface="Bemio Italic" panose="02000000000000000000" pitchFamily="50" charset="0"/>
              </a:rPr>
            </a:br>
            <a:r>
              <a:rPr lang="fr-FR" sz="9400" dirty="0">
                <a:ln w="38100">
                  <a:solidFill>
                    <a:prstClr val="black"/>
                  </a:solidFill>
                </a:ln>
                <a:solidFill>
                  <a:srgbClr val="FFF62E"/>
                </a:solidFill>
                <a:latin typeface="Bemio Italic" panose="02000000000000000000" pitchFamily="50" charset="0"/>
              </a:rPr>
              <a:t>NY MPAMONJY</a:t>
            </a:r>
            <a:endParaRPr lang="fr-FR" sz="11000" dirty="0">
              <a:ln w="38100">
                <a:solidFill>
                  <a:schemeClr val="tx1"/>
                </a:solidFill>
              </a:ln>
              <a:solidFill>
                <a:srgbClr val="FFF62E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Bemio Italic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87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5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0"/>
            <a:ext cx="9143999" cy="4095482"/>
          </a:xfrm>
        </p:spPr>
        <p:txBody>
          <a:bodyPr>
            <a:noAutofit/>
          </a:bodyPr>
          <a:lstStyle/>
          <a:p>
            <a:pPr algn="ctr">
              <a:lnSpc>
                <a:spcPct val="80000"/>
              </a:lnSpc>
            </a:pPr>
            <a:r>
              <a:rPr lang="fr-FR" sz="11100" dirty="0">
                <a:ln w="38100">
                  <a:solidFill>
                    <a:prstClr val="black"/>
                  </a:solidFill>
                </a:ln>
                <a:solidFill>
                  <a:prstClr val="white"/>
                </a:solidFill>
                <a:latin typeface="Bemio Italic" panose="02000000000000000000" pitchFamily="50" charset="0"/>
              </a:rPr>
              <a:t>ANKALAZAO</a:t>
            </a:r>
            <a:br>
              <a:rPr lang="fr-FR" sz="11100" dirty="0">
                <a:ln w="38100">
                  <a:solidFill>
                    <a:prstClr val="black"/>
                  </a:solidFill>
                </a:ln>
                <a:solidFill>
                  <a:prstClr val="white"/>
                </a:solidFill>
                <a:latin typeface="Bemio Italic" panose="02000000000000000000" pitchFamily="50" charset="0"/>
              </a:rPr>
            </a:br>
            <a:r>
              <a:rPr lang="fr-FR" sz="9400" dirty="0">
                <a:ln w="38100">
                  <a:solidFill>
                    <a:prstClr val="black"/>
                  </a:solidFill>
                </a:ln>
                <a:solidFill>
                  <a:prstClr val="white"/>
                </a:solidFill>
                <a:latin typeface="Bemio Italic" panose="02000000000000000000" pitchFamily="50" charset="0"/>
              </a:rPr>
              <a:t>NY MPAMONJY</a:t>
            </a:r>
            <a:endParaRPr lang="fr-FR" sz="11000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Bemio Italic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79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1338</TotalTime>
  <Words>3</Words>
  <Application>Microsoft Office PowerPoint</Application>
  <PresentationFormat>Affichage à l'écran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Bemio Italic</vt:lpstr>
      <vt:lpstr>Calibri</vt:lpstr>
      <vt:lpstr>Calibri Light</vt:lpstr>
      <vt:lpstr>1_Thème Office</vt:lpstr>
      <vt:lpstr>ANKALAZAO NY MPAMONJY</vt:lpstr>
      <vt:lpstr>ANKALAZAO NY MPAMONJY</vt:lpstr>
      <vt:lpstr>ANKALAZAO NY MPAMONJY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ZAVAMANENOAKV</dc:creator>
  <cp:lastModifiedBy>tsiory</cp:lastModifiedBy>
  <cp:revision>66</cp:revision>
  <dcterms:created xsi:type="dcterms:W3CDTF">2020-12-26T07:08:30Z</dcterms:created>
  <dcterms:modified xsi:type="dcterms:W3CDTF">2023-12-02T09:04:56Z</dcterms:modified>
</cp:coreProperties>
</file>