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4" r:id="rId4"/>
    <p:sldId id="261" r:id="rId5"/>
    <p:sldId id="265" r:id="rId6"/>
    <p:sldId id="262" r:id="rId7"/>
    <p:sldId id="266" r:id="rId8"/>
    <p:sldId id="268" r:id="rId9"/>
    <p:sldId id="269" r:id="rId10"/>
    <p:sldId id="263" r:id="rId11"/>
    <p:sldId id="267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64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390" y="78"/>
      </p:cViewPr>
      <p:guideLst/>
    </p:cSldViewPr>
  </p:slideViewPr>
  <p:outlineViewPr>
    <p:cViewPr>
      <p:scale>
        <a:sx n="33" d="100"/>
        <a:sy n="33" d="100"/>
      </p:scale>
      <p:origin x="0" y="-3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0" y="4395019"/>
            <a:ext cx="9144000" cy="174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r>
              <a:rPr lang="fr-FR" sz="9600" b="1" dirty="0" err="1" smtClean="0">
                <a:solidFill>
                  <a:schemeClr val="tx1"/>
                </a:solidFill>
                <a:latin typeface="Bebas" pitchFamily="2" charset="0"/>
              </a:rPr>
              <a:t>Mitsangana</a:t>
            </a:r>
            <a:r>
              <a:rPr lang="fr-FR" sz="9600" b="1" dirty="0" smtClean="0">
                <a:solidFill>
                  <a:schemeClr val="tx1"/>
                </a:solidFill>
                <a:latin typeface="Bebas" pitchFamily="2" charset="0"/>
              </a:rPr>
              <a:t> </a:t>
            </a:r>
            <a:r>
              <a:rPr lang="fr-FR" sz="9600" b="1" dirty="0" err="1" smtClean="0">
                <a:solidFill>
                  <a:schemeClr val="tx1"/>
                </a:solidFill>
                <a:latin typeface="Bebas" pitchFamily="2" charset="0"/>
              </a:rPr>
              <a:t>ianao</a:t>
            </a:r>
            <a:r>
              <a:rPr lang="fr-FR" sz="9600" b="1" dirty="0" smtClean="0">
                <a:solidFill>
                  <a:schemeClr val="tx1"/>
                </a:solidFill>
                <a:latin typeface="Bebas" pitchFamily="2" charset="0"/>
              </a:rPr>
              <a:t>   </a:t>
            </a:r>
            <a:r>
              <a:rPr lang="fr-FR" sz="9600" b="1" dirty="0" err="1" smtClean="0">
                <a:solidFill>
                  <a:schemeClr val="tx1"/>
                </a:solidFill>
                <a:latin typeface="Bebas" pitchFamily="2" charset="0"/>
              </a:rPr>
              <a:t>ry</a:t>
            </a:r>
            <a:r>
              <a:rPr lang="fr-FR" sz="9600" b="1" dirty="0" smtClean="0">
                <a:solidFill>
                  <a:schemeClr val="tx1"/>
                </a:solidFill>
                <a:latin typeface="Bebas" pitchFamily="2" charset="0"/>
              </a:rPr>
              <a:t>   </a:t>
            </a:r>
            <a:r>
              <a:rPr lang="fr-FR" sz="9600" b="1" dirty="0" err="1" smtClean="0">
                <a:solidFill>
                  <a:schemeClr val="tx1"/>
                </a:solidFill>
                <a:latin typeface="Bebas" pitchFamily="2" charset="0"/>
              </a:rPr>
              <a:t>mino</a:t>
            </a:r>
            <a:endParaRPr lang="fr-FR" sz="9600" b="1" dirty="0" smtClean="0">
              <a:solidFill>
                <a:schemeClr val="tx1"/>
              </a:solidFill>
              <a:latin typeface="Bebas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2249" y="0"/>
            <a:ext cx="486081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0000" dirty="0" smtClean="0">
                <a:latin typeface="Bebas" pitchFamily="2" charset="0"/>
                <a:ea typeface="Times New Roman" panose="02020603050405020304" pitchFamily="18" charset="0"/>
              </a:rPr>
              <a:t>FF01</a:t>
            </a:r>
            <a:endParaRPr lang="fr-FR" sz="20000" dirty="0"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78401" y="2766219"/>
            <a:ext cx="8787199" cy="1325563"/>
          </a:xfrm>
        </p:spPr>
        <p:txBody>
          <a:bodyPr>
            <a:noAutofit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3. Fahafahana doria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Tsisy tambiny aminao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omen’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Tompo tia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 tahiana ianao</a:t>
            </a:r>
            <a:endParaRPr lang="fr-FR" sz="8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fanilo mandramaty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mpitantana ny dia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‘Lay finoana ao anaty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Homba anao doria doria.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60638" y="2766219"/>
            <a:ext cx="8822724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Mbola ho avy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maraina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(‘lay maraina)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‘Zay mitondra hery vao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mpiambina miarena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ingao ny zovinao</a:t>
            </a:r>
            <a:endParaRPr lang="fr-FR" sz="8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Ambarao fa ny aizina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Indro efa lasa re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 tonga ny maraina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Hisy hazavana be.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1.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Mitsangàna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ilain’ny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taninao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finoanao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ifikiro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Mivonòna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475" y="2766219"/>
            <a:ext cx="915095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ady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anatrehanao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sarotra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tao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Edoma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‘Lay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mahery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60638" y="2766219"/>
            <a:ext cx="8822724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Mbola ho avy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maraina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(‘lay maraina)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‘Zay mitondra hery vao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mpiambina miarena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ingao ny zovinao</a:t>
            </a:r>
            <a:endParaRPr lang="fr-FR" sz="8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Ambarao fa ny aizina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Indro efa lasa re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 tonga ny maraina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Hisy hazavana be.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2. Raha sendra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ady mafy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Mila handreraka ny fo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tsarovy fa mihafy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Vao hahita ny soa</a:t>
            </a:r>
            <a:endParaRPr lang="fr-FR" sz="8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1904" y="2766219"/>
            <a:ext cx="896019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 tafita ianao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Hisy hazavana be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aizin-kitroka ho lao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Tapi-dàlana haleha.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60638" y="2766219"/>
            <a:ext cx="8822724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Mbola ho avy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maraina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6700" i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(‘lay maraina)</a:t>
            </a: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‘Zay mitondra hery vao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mpiambina miarena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ingao ny zovinao</a:t>
            </a:r>
            <a:endParaRPr lang="fr-FR" sz="8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Ambarao fa ny aizina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Indro efa lasa re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 tonga ny maraina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Hisy hazavana be.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55</Words>
  <Application>Microsoft Office PowerPoint</Application>
  <PresentationFormat>Affichage à l'écran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Bebas</vt:lpstr>
      <vt:lpstr>Calibri</vt:lpstr>
      <vt:lpstr>Calibri Light</vt:lpstr>
      <vt:lpstr>Helvetica Inserat LT Std</vt:lpstr>
      <vt:lpstr>Times New Roman</vt:lpstr>
      <vt:lpstr>Thème Office</vt:lpstr>
      <vt:lpstr>Présentation PowerPoint</vt:lpstr>
      <vt:lpstr>1. Mitsangàna ianao ry mino Fa ilain’ny taninao Ny finoanao ifikiro Mivonòna ianao</vt:lpstr>
      <vt:lpstr>Ny ady anatrehanao  tsy mora Tena sarotra tokoa Nefa toy ‘lay tao Edoma ‘Lay mahery momba anao.</vt:lpstr>
      <vt:lpstr>Fiv : Mbola ho avy  ny maraina (‘lay maraina) ‘Zay mitondra hery vao Ry mpiambina miarena Ka ingao ny zovinao</vt:lpstr>
      <vt:lpstr>Ambarao fa ny aizina Indro efa lasa re Efa tonga ny maraina Hisy hazavana be.</vt:lpstr>
      <vt:lpstr>2. Raha sendra  ady mafy Mila handreraka ny fo Dia tsarovy fa mihafy Vao hahita ny soa</vt:lpstr>
      <vt:lpstr>Raha tafita ianao Hisy hazavana be Ny aizin-kitroka ho lao Tapi-dàlana haleha.</vt:lpstr>
      <vt:lpstr>Fiv : Mbola ho avy  ny maraina (‘lay maraina) ‘Zay mitondra hery vao Ry mpiambina miarena Ka ingao ny zovinao</vt:lpstr>
      <vt:lpstr>Ambarao fa ny aizina Indro efa lasa re Efa tonga ny maraina Hisy hazavana be.</vt:lpstr>
      <vt:lpstr>3. Fahafahana doria Tsisy tambiny aminao No omen’ ny Tompo tia Raha tahiana ianao</vt:lpstr>
      <vt:lpstr>Ho fanilo mandramaty Ho mpitantana ny dia ‘Lay finoana ao anaty Homba anao doria doria.</vt:lpstr>
      <vt:lpstr>Fiv : Mbola ho avy  ny maraina (‘lay maraina) ‘Zay mitondra hery vao Ry mpiambina miarena Ka ingao ny zovinao</vt:lpstr>
      <vt:lpstr>Ambarao fa ny aizina Indro efa lasa re Efa tonga ny maraina Hisy hazavana be.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24</cp:revision>
  <dcterms:created xsi:type="dcterms:W3CDTF">2015-02-15T12:43:03Z</dcterms:created>
  <dcterms:modified xsi:type="dcterms:W3CDTF">2023-07-02T07:04:52Z</dcterms:modified>
</cp:coreProperties>
</file>