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246" y="72"/>
      </p:cViewPr>
      <p:guideLst/>
    </p:cSldViewPr>
  </p:slideViewPr>
  <p:outlineViewPr>
    <p:cViewPr>
      <p:scale>
        <a:sx n="33" d="100"/>
        <a:sy n="33" d="100"/>
      </p:scale>
      <p:origin x="0" y="-4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865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41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6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0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0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5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695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8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2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24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9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10 - </a:t>
            </a:r>
            <a:r>
              <a:rPr lang="en-GB" dirty="0" err="1">
                <a:solidFill>
                  <a:schemeClr val="tx1"/>
                </a:solidFill>
              </a:rPr>
              <a:t>Mivavaka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aho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satria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9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Miloatra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am-</a:t>
            </a:r>
            <a:r>
              <a:rPr lang="en-GB" dirty="0" err="1" smtClean="0">
                <a:solidFill>
                  <a:schemeClr val="tx1"/>
                </a:solidFill>
              </a:rPr>
              <a:t>poko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tonom-bavako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Maneho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fanajako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fankatoavako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7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Tsitoha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Nitahy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hatrizay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Hatramin?ny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taloha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mandrakizay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Mivavaka aho satria tena mino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Mino sy mankato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Manaja sady tia an?Andriamanitro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1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</a:rPr>
              <a:t>Mivavaka aho satria tena faly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Faly sy manantena 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ny avotrao omena mandrakizay doria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4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Mibahana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ato am-poko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Fanahin?I Kristy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Mitaiza tsy miato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mahafaly ery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2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Manesika ahy hivoatra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Hiasa bebe kokoa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ataony tafahoatra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hasoavako.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7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Mivavaka aho satria tena mino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Mino sy mankato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Manaja sady tia an?Andriamanitro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6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Mivavaka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satria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faly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Faly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manantena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avotrao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omena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mandrakizay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doria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419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44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10 - Mivavaka aho satria</vt:lpstr>
      <vt:lpstr>1 Miloatra avy ao am-poko Ny tonom-bavako Maneho ny fanajako Sy fankatoavako</vt:lpstr>
      <vt:lpstr>Ny Tompoko Tsitoha Nitahy hatrizay Hatramin?ny taloha Sy ho mandrakizay.</vt:lpstr>
      <vt:lpstr>Fiv : Mivavaka aho satria tena mino Mino sy mankato Manaja sady tia an?Andriamanitro</vt:lpstr>
      <vt:lpstr>Mivavaka aho satria tena faly Faly sy manantena  ny avotrao omena mandrakizay doria</vt:lpstr>
      <vt:lpstr>2. Mibahana  ato am-poko Fanahin?I Kristy Mitaiza tsy miato Ka mahafaly ery</vt:lpstr>
      <vt:lpstr>Manesika ahy hivoatra Hiasa bebe kokoa Ka ataony tafahoatra Ny hasoavako.</vt:lpstr>
      <vt:lpstr>Fiv : Mivavaka aho satria tena mino Mino sy mankato Manaja sady tia an?Andriamanitro</vt:lpstr>
      <vt:lpstr>Mivavaka aho satria tena faly Faly sy manantena  ny avotrao omena mandrakizay doria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22</cp:revision>
  <dcterms:created xsi:type="dcterms:W3CDTF">2015-02-15T12:43:03Z</dcterms:created>
  <dcterms:modified xsi:type="dcterms:W3CDTF">2023-10-23T16:29:58Z</dcterms:modified>
</cp:coreProperties>
</file>