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3" r:id="rId5"/>
    <p:sldId id="258" r:id="rId6"/>
    <p:sldId id="259" r:id="rId7"/>
    <p:sldId id="264" r:id="rId8"/>
    <p:sldId id="266" r:id="rId9"/>
    <p:sldId id="260" r:id="rId10"/>
    <p:sldId id="268" r:id="rId11"/>
    <p:sldId id="269" r:id="rId12"/>
    <p:sldId id="270" r:id="rId13"/>
    <p:sldId id="261" r:id="rId14"/>
    <p:sldId id="272" r:id="rId15"/>
    <p:sldId id="26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57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8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78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6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95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3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23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11 - </a:t>
            </a:r>
            <a:r>
              <a:rPr lang="en-GB" dirty="0" err="1">
                <a:solidFill>
                  <a:schemeClr val="tx1"/>
                </a:solidFill>
              </a:rPr>
              <a:t>Faly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Jerosalema,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0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vita </a:t>
            </a:r>
            <a:r>
              <a:rPr lang="en-GB" dirty="0" err="1" smtClean="0">
                <a:solidFill>
                  <a:schemeClr val="tx1"/>
                </a:solidFill>
              </a:rPr>
              <a:t>tahaka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tanàna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voalamina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5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Any no hiakaran’ny firenena,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firenen’I Jehovah,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Any no hiakaran’ny firenen’I Jehovah,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2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hisaotra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Anarany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hisaotra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Anarany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hisaotra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Anaran’i</a:t>
            </a:r>
            <a:r>
              <a:rPr lang="en-GB" dirty="0" smtClean="0">
                <a:solidFill>
                  <a:schemeClr val="tx1"/>
                </a:solidFill>
              </a:rPr>
              <a:t> Jehovah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hoy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tamiko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Handeha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isika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any an-</a:t>
            </a:r>
            <a:r>
              <a:rPr lang="en-GB" dirty="0" err="1" smtClean="0">
                <a:solidFill>
                  <a:schemeClr val="tx1"/>
                </a:solidFill>
              </a:rPr>
              <a:t>tranon’I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Jehovah,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Handeha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isika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ho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any an-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tranon’I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Jehovah,</a:t>
            </a:r>
            <a:b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Handeha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isika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ho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 any an-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tranon’I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/>
            </a:r>
            <a:b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</a:b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Jehovah,</a:t>
            </a:r>
          </a:p>
        </p:txBody>
      </p:sp>
    </p:spTree>
    <p:extLst>
      <p:ext uri="{BB962C8B-B14F-4D97-AF65-F5344CB8AC3E}">
        <p14:creationId xmlns:p14="http://schemas.microsoft.com/office/powerpoint/2010/main" val="12317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tongotray efa mijoro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anatin’ny vavahadinao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Jerosalema,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Jerosalema.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1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Jerosalema,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Jerosalema,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vita </a:t>
            </a:r>
            <a:r>
              <a:rPr lang="en-GB" dirty="0" err="1" smtClean="0">
                <a:solidFill>
                  <a:schemeClr val="tx1"/>
                </a:solidFill>
              </a:rPr>
              <a:t>tahaka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tanàna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voalamina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5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Jerosalema,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1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55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11 - Faly aho</vt:lpstr>
      <vt:lpstr>Faly aho raha hoy izy ireo tamiko Handeha isika ho any an-tranon’I Jehovah,</vt:lpstr>
      <vt:lpstr>Handeha isika ho any an-tranon’I Jehovah, Handeha isika ho any an-tranon’I Jehovah,</vt:lpstr>
      <vt:lpstr>Ny tongotray efa mijoro Ao anatin’ny vavahadinao</vt:lpstr>
      <vt:lpstr>Ry Jerosalema,  ry Jerosalema.</vt:lpstr>
      <vt:lpstr>Dia ianao  ry Jerosalema,</vt:lpstr>
      <vt:lpstr>Dia ianao  ry Jerosalema,</vt:lpstr>
      <vt:lpstr>Izay efa vita tahaka ny tanàna Efa voalamina tsara.</vt:lpstr>
      <vt:lpstr>Dia ianao  ry Jerosalema,</vt:lpstr>
      <vt:lpstr>Dia ianao  ry Jerosalema,</vt:lpstr>
      <vt:lpstr>Izay efa vita tahaka  ny tanàna Efa voalamina tsara.</vt:lpstr>
      <vt:lpstr>Any no hiakaran’ny firenena, Ny firenen’I Jehovah,</vt:lpstr>
      <vt:lpstr>Any no hiakaran’ny firenen’I Jehovah,</vt:lpstr>
      <vt:lpstr>Mba hisaotra ny Anarany Mba hisaotra ny Anarany Mba hisaotra ny Anaran’i Jehovah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26</cp:revision>
  <dcterms:created xsi:type="dcterms:W3CDTF">2015-02-15T12:43:03Z</dcterms:created>
  <dcterms:modified xsi:type="dcterms:W3CDTF">2023-10-23T16:30:43Z</dcterms:modified>
</cp:coreProperties>
</file>