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00" autoAdjust="0"/>
    <p:restoredTop sz="86391" autoAdjust="0"/>
  </p:normalViewPr>
  <p:slideViewPr>
    <p:cSldViewPr snapToGrid="0">
      <p:cViewPr varScale="1">
        <p:scale>
          <a:sx n="64" d="100"/>
          <a:sy n="64" d="100"/>
        </p:scale>
        <p:origin x="1164" y="72"/>
      </p:cViewPr>
      <p:guideLst/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125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403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452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851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059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907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6294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65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7130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7989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1743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01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89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FF 12 - Am-</a:t>
            </a:r>
            <a:r>
              <a:rPr lang="en-GB" dirty="0" err="1" smtClean="0">
                <a:solidFill>
                  <a:schemeClr val="tx1"/>
                </a:solidFill>
              </a:rPr>
              <a:t>pelatananao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Raiko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998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Ny hasambarako ombieny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Mifaly manana Anao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659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Ilay fiainako mpanjeninjeny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 voafehinao anatiko 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61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Am-pelatananao ihany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Mandrakizay doria doria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182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Na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fiainako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eto</a:t>
            </a:r>
            <a:r>
              <a:rPr lang="en-GB" dirty="0" smtClean="0">
                <a:solidFill>
                  <a:schemeClr val="tx1"/>
                </a:solidFill>
              </a:rPr>
              <a:t> an-</a:t>
            </a:r>
            <a:r>
              <a:rPr lang="en-GB" dirty="0" err="1" smtClean="0">
                <a:solidFill>
                  <a:schemeClr val="tx1"/>
                </a:solidFill>
              </a:rPr>
              <a:t>tany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Na </a:t>
            </a:r>
            <a:r>
              <a:rPr lang="en-GB" dirty="0" err="1" smtClean="0">
                <a:solidFill>
                  <a:schemeClr val="tx1"/>
                </a:solidFill>
              </a:rPr>
              <a:t>hatrary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ankoatra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ary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4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1 Am-</a:t>
            </a:r>
            <a:r>
              <a:rPr lang="en-GB" dirty="0" err="1" smtClean="0">
                <a:solidFill>
                  <a:schemeClr val="tx1"/>
                </a:solidFill>
              </a:rPr>
              <a:t>pelatanana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Raiko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mombamomba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rehetra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0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Iriko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ianao</a:t>
            </a:r>
            <a:r>
              <a:rPr lang="en-GB" dirty="0" smtClean="0">
                <a:solidFill>
                  <a:schemeClr val="tx1"/>
                </a:solidFill>
              </a:rPr>
              <a:t> no </a:t>
            </a: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mpibaiko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Ianao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anatiko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mitoetra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02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Ho andrirahoko tokoa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Hitarika ahy hatrany hatrany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878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Andriafo tsy mandao Ianao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Jesoa Ianao no hazavana tsy ho lany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770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Am-pelatananao ihany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Mandrakizay doria doria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683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Na ny fiainako eto an-tany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Na hatrary ankoatra ary.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857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2. Ny saiko am-pelatananao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foko efa tsy ahy intsony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616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Fa voaova ho vaovao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Dia lasanao ry Ray ambony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5628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51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Helvetica Inserat LT Std</vt:lpstr>
      <vt:lpstr>Thème Office</vt:lpstr>
      <vt:lpstr>2_Thème Office</vt:lpstr>
      <vt:lpstr>FF 12 - Am-pelatananao ry Raiko</vt:lpstr>
      <vt:lpstr>1 Am-pelatanana ry Raiko Ny mombamomba ahy rehetra</vt:lpstr>
      <vt:lpstr>Iriko ianao no ho mpibaiko Ianao anatiko ao mitoetra</vt:lpstr>
      <vt:lpstr>Ho andrirahoko tokoa Hitarika ahy hatrany hatrany</vt:lpstr>
      <vt:lpstr>Andriafo tsy mandao Ianao Jesoa Ianao no hazavana tsy ho lany</vt:lpstr>
      <vt:lpstr>Am-pelatananao ihany Mandrakizay doria doria</vt:lpstr>
      <vt:lpstr>Na ny fiainako eto an-tany Na hatrary ankoatra ary.</vt:lpstr>
      <vt:lpstr>2. Ny saiko am-pelatananao Ny foko efa tsy ahy intsony</vt:lpstr>
      <vt:lpstr>Fa voaova ho vaovao Dia lasanao ry Ray ambony</vt:lpstr>
      <vt:lpstr>Ny hasambarako ombieny Mifaly manana Anao</vt:lpstr>
      <vt:lpstr>Ilay fiainako mpanjeninjeny No voafehinao anatiko ao</vt:lpstr>
      <vt:lpstr>Am-pelatananao ihany Mandrakizay doria doria</vt:lpstr>
      <vt:lpstr>Na ny fiainako eto an-tany Na hatrary ankoatra ary.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24</cp:revision>
  <dcterms:created xsi:type="dcterms:W3CDTF">2015-02-15T12:43:03Z</dcterms:created>
  <dcterms:modified xsi:type="dcterms:W3CDTF">2023-10-23T16:31:21Z</dcterms:modified>
</cp:coreProperties>
</file>