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43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55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3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0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92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3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95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76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59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7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13 - </a:t>
            </a:r>
            <a:r>
              <a:rPr lang="en-GB" dirty="0" err="1">
                <a:solidFill>
                  <a:schemeClr val="tx1"/>
                </a:solidFill>
              </a:rPr>
              <a:t>Mihirà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fihiram-baovao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Mihirà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fihiram-baovao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mihirà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an'i</a:t>
            </a:r>
            <a:r>
              <a:rPr lang="en-GB" dirty="0" smtClean="0">
                <a:solidFill>
                  <a:schemeClr val="tx1"/>
                </a:solidFill>
              </a:rPr>
              <a:t> Jehovah,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Mihirà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fihirana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an'i</a:t>
            </a:r>
            <a:r>
              <a:rPr lang="en-GB" dirty="0" smtClean="0">
                <a:solidFill>
                  <a:schemeClr val="tx1"/>
                </a:solidFill>
              </a:rPr>
              <a:t> Jehovah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(</a:t>
            </a:r>
            <a:r>
              <a:rPr lang="en-GB" smtClean="0">
                <a:solidFill>
                  <a:schemeClr val="tx1"/>
                </a:solidFill>
              </a:rPr>
              <a:t>Ambarao)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ambarao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(</a:t>
            </a:r>
            <a:r>
              <a:rPr lang="en-GB" smtClean="0">
                <a:solidFill>
                  <a:schemeClr val="tx1"/>
                </a:solidFill>
              </a:rPr>
              <a:t>amin'ny jentilisa)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Dia </a:t>
            </a:r>
            <a:r>
              <a:rPr lang="en-GB" smtClean="0">
                <a:solidFill>
                  <a:schemeClr val="tx1"/>
                </a:solidFill>
              </a:rPr>
              <a:t>ambarao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Ambarao amin’ny jentlisa ny Voninahiny.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Mihirà fihirana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Fihiram-baovao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Mihirà fihirana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an' i Jehovah,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ambarao amin'ny Jentilisa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Voninahiny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Ambarao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Jentilisa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Jehovah no </a:t>
            </a:r>
            <a:r>
              <a:rPr lang="en-GB" dirty="0" err="1" smtClean="0">
                <a:solidFill>
                  <a:schemeClr val="tx1"/>
                </a:solidFill>
              </a:rPr>
              <a:t>mendrika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mendrika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Fiderana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13 - Mihirà fihiram-baovao</vt:lpstr>
      <vt:lpstr>Mihirà fihiram-baovao (mihirà) Ho an'i Jehovah,  ry tany Mihirà fihirana Ho an'i Jehovah</vt:lpstr>
      <vt:lpstr>(Ambarao) Dia ambarao  (amin'ny jentilisa) Dia ambarao</vt:lpstr>
      <vt:lpstr>Ambarao amin’ny jentlisa ny Voninahiny.</vt:lpstr>
      <vt:lpstr>Mihirà fihirana Fihiram-baovao Mihirà fihirana Ho an' i Jehovah,  ry Tany</vt:lpstr>
      <vt:lpstr>Dia ambarao amin'ny Jentilisa Ny Voninahiny</vt:lpstr>
      <vt:lpstr>Ambarao amin'ny Jentilisa Fa Jehovah no mendrika. Izy no mendrika ny Fiderana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26</cp:revision>
  <dcterms:created xsi:type="dcterms:W3CDTF">2015-02-15T12:43:03Z</dcterms:created>
  <dcterms:modified xsi:type="dcterms:W3CDTF">2023-10-23T16:32:15Z</dcterms:modified>
</cp:coreProperties>
</file>