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6" r:id="rId7"/>
    <p:sldId id="267" r:id="rId8"/>
    <p:sldId id="268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6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3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5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4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3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7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6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81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3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07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8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14 - Jesoa,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apetraka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Jesoa,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apetrak’aminao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Jesoa,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apetrak’Aminao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fanahiako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rehetra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asa</a:t>
            </a:r>
            <a:r>
              <a:rPr lang="en-GB" dirty="0" smtClean="0">
                <a:solidFill>
                  <a:schemeClr val="tx1"/>
                </a:solidFill>
              </a:rPr>
              <a:t> vita </a:t>
            </a:r>
            <a:r>
              <a:rPr lang="en-GB" dirty="0" err="1" smtClean="0">
                <a:solidFill>
                  <a:schemeClr val="tx1"/>
                </a:solidFill>
              </a:rPr>
              <a:t>hatrizao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Jesoa,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apetrak’Aminao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2. Jesoa, </a:t>
            </a:r>
            <a:r>
              <a:rPr lang="en-GB" dirty="0" err="1">
                <a:solidFill>
                  <a:schemeClr val="tx1"/>
                </a:solidFill>
              </a:rPr>
              <a:t>apetrako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fikelezan'aina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Tsy </a:t>
            </a:r>
            <a:r>
              <a:rPr lang="en-GB" dirty="0" err="1">
                <a:solidFill>
                  <a:schemeClr val="tx1"/>
                </a:solidFill>
              </a:rPr>
              <a:t>misy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miafina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hetaheta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tsy</a:t>
            </a:r>
            <a:r>
              <a:rPr lang="en-GB" dirty="0">
                <a:solidFill>
                  <a:schemeClr val="tx1"/>
                </a:solidFill>
              </a:rPr>
              <a:t> hay </a:t>
            </a:r>
            <a:r>
              <a:rPr lang="en-GB" dirty="0" err="1" smtClean="0">
                <a:solidFill>
                  <a:schemeClr val="tx1"/>
                </a:solidFill>
              </a:rPr>
              <a:t>lazaina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Jesoa, </a:t>
            </a:r>
            <a:r>
              <a:rPr lang="en-GB" dirty="0" err="1">
                <a:solidFill>
                  <a:schemeClr val="tx1"/>
                </a:solidFill>
              </a:rPr>
              <a:t>apetraka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3. Jesoa,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apetrak’Aminao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fanantenana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sitrakao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aoka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hatao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Na </a:t>
            </a:r>
            <a:r>
              <a:rPr lang="en-GB" dirty="0" err="1" smtClean="0">
                <a:solidFill>
                  <a:schemeClr val="tx1"/>
                </a:solidFill>
              </a:rPr>
              <a:t>aiza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ombana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36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14 - Jesoa,  apetraka Aminao</vt:lpstr>
      <vt:lpstr>1 Jesoa,  apetrak’Aminao Ny fanahiako rehetra</vt:lpstr>
      <vt:lpstr>Ny asa vita hatrizao Anao tokoa tsy misy fetra</vt:lpstr>
      <vt:lpstr>Jesoa,  apetrak’Aminao</vt:lpstr>
      <vt:lpstr>2. Jesoa, apetrako Aminao  Ny asa fikelezan'aina</vt:lpstr>
      <vt:lpstr>Tsy misy miafina Aminao  Ny hetaheta tsy hay lazaina </vt:lpstr>
      <vt:lpstr>Jesoa, apetraka Aminao</vt:lpstr>
      <vt:lpstr>3. Jesoa,  apetrak’Aminao Ny toky sy fanantenana</vt:lpstr>
      <vt:lpstr>Ny sitrakao  no aoka hatao Na aiza lalana ombana</vt:lpstr>
      <vt:lpstr>Jesoa,  apetrak’aminao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33</cp:revision>
  <dcterms:created xsi:type="dcterms:W3CDTF">2015-02-15T12:43:03Z</dcterms:created>
  <dcterms:modified xsi:type="dcterms:W3CDTF">2023-10-23T16:32:39Z</dcterms:modified>
</cp:coreProperties>
</file>