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9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2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0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8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3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8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5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77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2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5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46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33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15 - </a:t>
            </a:r>
            <a:r>
              <a:rPr lang="en-GB" dirty="0" err="1">
                <a:solidFill>
                  <a:schemeClr val="tx1"/>
                </a:solidFill>
              </a:rPr>
              <a:t>Raiko</a:t>
            </a:r>
            <a:r>
              <a:rPr lang="en-GB" dirty="0">
                <a:solidFill>
                  <a:schemeClr val="tx1"/>
                </a:solidFill>
              </a:rPr>
              <a:t> ô 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Malala </a:t>
            </a:r>
            <a:r>
              <a:rPr lang="en-GB" dirty="0" err="1" smtClean="0">
                <a:solidFill>
                  <a:schemeClr val="tx1"/>
                </a:solidFill>
              </a:rPr>
              <a:t>Tsitoha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nandre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niantso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1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Tsapako anatiko ao ny herinao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Mitaona ahy mba hiverina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Raiko ô ! Raiko ô ! Inty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mba ho isan'ireo zanakao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6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izaho 'zay nania dia hiova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Hanaraka ny didinao Ray ô!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7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Jesosy Zokiko ô ! Raiso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isan'ireo zandrinao tianao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Neniko ireny taloha fa hiova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aho ! Raiso aho Jeso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2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Tompo ô! Tompo ô! Inty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mba ho isan'ireo zandrinao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5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izaho</a:t>
            </a:r>
            <a:r>
              <a:rPr lang="en-GB" dirty="0" smtClean="0">
                <a:solidFill>
                  <a:schemeClr val="tx1"/>
                </a:solidFill>
              </a:rPr>
              <a:t> '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hiova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didinao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7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15 - Raiko ô !</vt:lpstr>
      <vt:lpstr>1 Tompo Malala Tsitoha, inty aho Izao vao nandre ilay feo niantso ahy </vt:lpstr>
      <vt:lpstr>Tsapako anatiko ao ny herinao  Mitaona ahy mba hiverina Aminao.</vt:lpstr>
      <vt:lpstr>Raiko ô ! Raiko ô ! Inty aho Raiso mba ho isan'ireo zanakao</vt:lpstr>
      <vt:lpstr>Fa izaho 'zay nania dia hiova Hanaraka ny didinao Ray ô!</vt:lpstr>
      <vt:lpstr>2. Jesosy Zokiko ô ! Raiso aho Ho isan'ireo zandrinao tianao</vt:lpstr>
      <vt:lpstr>Neniko ireny taloha fa hiova aho Raiso aho ! Raiso aho Jeso ho Anao.</vt:lpstr>
      <vt:lpstr>Tompo ô! Tompo ô! Inty aho Raiso mba ho isan'ireo zandrinao</vt:lpstr>
      <vt:lpstr>Fa izaho 'zay nania dia hiova  Hanaraka ny didinao Jeso!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28</cp:revision>
  <dcterms:created xsi:type="dcterms:W3CDTF">2015-02-15T12:43:03Z</dcterms:created>
  <dcterms:modified xsi:type="dcterms:W3CDTF">2023-10-23T16:32:55Z</dcterms:modified>
</cp:coreProperties>
</file>