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222" y="42"/>
      </p:cViewPr>
      <p:guideLst/>
    </p:cSldViewPr>
  </p:slideViewPr>
  <p:outlineViewPr>
    <p:cViewPr>
      <p:scale>
        <a:sx n="33" d="100"/>
        <a:sy n="33" d="100"/>
      </p:scale>
      <p:origin x="0" y="-5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11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5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4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05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5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530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3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7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19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4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4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41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815139"/>
            <a:ext cx="914400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6600" dirty="0">
                <a:latin typeface="Helvetica Inserat LT Std" panose="020B0806030702050204" pitchFamily="34" charset="0"/>
              </a:rPr>
              <a:t>FF 16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Tsy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izany</a:t>
            </a:r>
            <a:r>
              <a:rPr lang="en-GB" sz="9600" dirty="0">
                <a:latin typeface="Helvetica Inserat LT Std" panose="020B0806030702050204" pitchFamily="34" charset="0"/>
              </a:rPr>
              <a:t> no </a:t>
            </a:r>
            <a:r>
              <a:rPr lang="en-GB" sz="9600" dirty="0" err="1">
                <a:latin typeface="Helvetica Inserat LT Std" panose="020B0806030702050204" pitchFamily="34" charset="0"/>
              </a:rPr>
              <a:t>ilaina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02845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>
                <a:latin typeface="Helvetica Inserat LT Std" panose="020B0806030702050204" pitchFamily="34" charset="0"/>
              </a:rPr>
              <a:t>Mamonjy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mahantra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Manarina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lavo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0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99097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>
                <a:latin typeface="Helvetica Inserat LT Std" panose="020B0806030702050204" pitchFamily="34" charset="0"/>
              </a:rPr>
              <a:t>Mitsabo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maratra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Ary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koa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tsy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mba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miavom-po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6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542424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>
                <a:latin typeface="Helvetica Inserat LT Std" panose="020B0806030702050204" pitchFamily="34" charset="0"/>
              </a:rPr>
              <a:t>Fiv</a:t>
            </a:r>
            <a:r>
              <a:rPr lang="en-GB" sz="9600" dirty="0">
                <a:latin typeface="Helvetica Inserat LT Std" panose="020B0806030702050204" pitchFamily="34" charset="0"/>
              </a:rPr>
              <a:t> : Na </a:t>
            </a:r>
            <a:r>
              <a:rPr lang="en-GB" sz="9600" dirty="0" err="1">
                <a:latin typeface="Helvetica Inserat LT Std" panose="020B0806030702050204" pitchFamily="34" charset="0"/>
              </a:rPr>
              <a:t>onena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fonao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>
                <a:latin typeface="Helvetica Inserat LT Std" panose="020B0806030702050204" pitchFamily="34" charset="0"/>
              </a:rPr>
              <a:t>Na </a:t>
            </a:r>
            <a:r>
              <a:rPr lang="en-GB" sz="9600" dirty="0" err="1">
                <a:latin typeface="Helvetica Inserat LT Std" panose="020B0806030702050204" pitchFamily="34" charset="0"/>
              </a:rPr>
              <a:t>tomany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 smtClean="0">
                <a:latin typeface="Helvetica Inserat LT Std" panose="020B0806030702050204" pitchFamily="34" charset="0"/>
              </a:rPr>
              <a:t>maso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69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542424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 smtClean="0">
                <a:latin typeface="Helvetica Inserat LT Std" panose="020B0806030702050204" pitchFamily="34" charset="0"/>
              </a:rPr>
              <a:t>Tsy</a:t>
            </a:r>
            <a:r>
              <a:rPr lang="en-GB" sz="9600" dirty="0" smtClean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izany</a:t>
            </a:r>
            <a:r>
              <a:rPr lang="en-GB" sz="9600" dirty="0">
                <a:latin typeface="Helvetica Inserat LT Std" panose="020B0806030702050204" pitchFamily="34" charset="0"/>
              </a:rPr>
              <a:t> no </a:t>
            </a:r>
            <a:r>
              <a:rPr lang="en-GB" sz="9600" dirty="0" err="1">
                <a:latin typeface="Helvetica Inserat LT Std" panose="020B0806030702050204" pitchFamily="34" charset="0"/>
              </a:rPr>
              <a:t>ilaina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>
                <a:latin typeface="Helvetica Inserat LT Std" panose="020B0806030702050204" pitchFamily="34" charset="0"/>
              </a:rPr>
              <a:t>Fa </a:t>
            </a:r>
            <a:r>
              <a:rPr lang="en-GB" sz="9600" dirty="0" err="1">
                <a:latin typeface="Helvetica Inserat LT Std" panose="020B0806030702050204" pitchFamily="34" charset="0"/>
              </a:rPr>
              <a:t>fifankatiavana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9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83055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>
                <a:latin typeface="Helvetica Inserat LT Std" panose="020B0806030702050204" pitchFamily="34" charset="0"/>
              </a:rPr>
              <a:t>1 </a:t>
            </a:r>
            <a:r>
              <a:rPr lang="en-GB" sz="9600" dirty="0" err="1">
                <a:latin typeface="Helvetica Inserat LT Std" panose="020B0806030702050204" pitchFamily="34" charset="0"/>
              </a:rPr>
              <a:t>Tsy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vitam-po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onena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Tsy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vitan-dranomaso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7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02845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Asam-pamonjena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Tsy</a:t>
            </a:r>
            <a:r>
              <a:rPr lang="en-GB" sz="9600" dirty="0">
                <a:latin typeface="Helvetica Inserat LT Std" panose="020B0806030702050204" pitchFamily="34" charset="0"/>
              </a:rPr>
              <a:t> azo </a:t>
            </a:r>
            <a:r>
              <a:rPr lang="en-GB" sz="9600" dirty="0" err="1">
                <a:latin typeface="Helvetica Inserat LT Std" panose="020B0806030702050204" pitchFamily="34" charset="0"/>
              </a:rPr>
              <a:t>atao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mifampiandry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andraso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5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462213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>
                <a:latin typeface="Helvetica Inserat LT Std" panose="020B0806030702050204" pitchFamily="34" charset="0"/>
              </a:rPr>
              <a:t>Tsy</a:t>
            </a:r>
            <a:r>
              <a:rPr lang="en-GB" sz="9600" dirty="0">
                <a:latin typeface="Helvetica Inserat LT Std" panose="020B0806030702050204" pitchFamily="34" charset="0"/>
              </a:rPr>
              <a:t> azo </a:t>
            </a:r>
            <a:r>
              <a:rPr lang="en-GB" sz="9600" dirty="0" err="1">
                <a:latin typeface="Helvetica Inserat LT Std" panose="020B0806030702050204" pitchFamily="34" charset="0"/>
              </a:rPr>
              <a:t>ifanerena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>
                <a:latin typeface="Helvetica Inserat LT Std" panose="020B0806030702050204" pitchFamily="34" charset="0"/>
              </a:rPr>
              <a:t>Mila </a:t>
            </a:r>
            <a:r>
              <a:rPr lang="en-GB" sz="9600" dirty="0" err="1">
                <a:latin typeface="Helvetica Inserat LT Std" panose="020B0806030702050204" pitchFamily="34" charset="0"/>
              </a:rPr>
              <a:t>fandavan-tena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50971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>
                <a:latin typeface="Helvetica Inserat LT Std" panose="020B0806030702050204" pitchFamily="34" charset="0"/>
              </a:rPr>
              <a:t>Sy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hery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tsy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mba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maty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Herim-po</a:t>
            </a:r>
            <a:r>
              <a:rPr lang="en-GB" sz="9600" dirty="0">
                <a:latin typeface="Helvetica Inserat LT Std" panose="020B0806030702050204" pitchFamily="34" charset="0"/>
              </a:rPr>
              <a:t>, </a:t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herin-tsaina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koa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542424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>
                <a:latin typeface="Helvetica Inserat LT Std" panose="020B0806030702050204" pitchFamily="34" charset="0"/>
              </a:rPr>
              <a:t>Fiv</a:t>
            </a:r>
            <a:r>
              <a:rPr lang="en-GB" sz="9600" dirty="0">
                <a:latin typeface="Helvetica Inserat LT Std" panose="020B0806030702050204" pitchFamily="34" charset="0"/>
              </a:rPr>
              <a:t> : Na </a:t>
            </a:r>
            <a:r>
              <a:rPr lang="en-GB" sz="9600" dirty="0" err="1">
                <a:latin typeface="Helvetica Inserat LT Std" panose="020B0806030702050204" pitchFamily="34" charset="0"/>
              </a:rPr>
              <a:t>onena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fonao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>
                <a:latin typeface="Helvetica Inserat LT Std" panose="020B0806030702050204" pitchFamily="34" charset="0"/>
              </a:rPr>
              <a:t>Na </a:t>
            </a:r>
            <a:r>
              <a:rPr lang="en-GB" sz="9600" dirty="0" err="1">
                <a:latin typeface="Helvetica Inserat LT Std" panose="020B0806030702050204" pitchFamily="34" charset="0"/>
              </a:rPr>
              <a:t>tomany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 smtClean="0">
                <a:latin typeface="Helvetica Inserat LT Std" panose="020B0806030702050204" pitchFamily="34" charset="0"/>
              </a:rPr>
              <a:t>maso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5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542424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 err="1" smtClean="0">
                <a:latin typeface="Helvetica Inserat LT Std" panose="020B0806030702050204" pitchFamily="34" charset="0"/>
              </a:rPr>
              <a:t>Tsy</a:t>
            </a:r>
            <a:r>
              <a:rPr lang="en-GB" sz="9600" dirty="0" smtClean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izany</a:t>
            </a:r>
            <a:r>
              <a:rPr lang="en-GB" sz="9600" dirty="0">
                <a:latin typeface="Helvetica Inserat LT Std" panose="020B0806030702050204" pitchFamily="34" charset="0"/>
              </a:rPr>
              <a:t> no </a:t>
            </a:r>
            <a:r>
              <a:rPr lang="en-GB" sz="9600" dirty="0" err="1">
                <a:latin typeface="Helvetica Inserat LT Std" panose="020B0806030702050204" pitchFamily="34" charset="0"/>
              </a:rPr>
              <a:t>ilaina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>
                <a:latin typeface="Helvetica Inserat LT Std" panose="020B0806030702050204" pitchFamily="34" charset="0"/>
              </a:rPr>
              <a:t>Fa </a:t>
            </a:r>
            <a:r>
              <a:rPr lang="en-GB" sz="9600" dirty="0" err="1">
                <a:latin typeface="Helvetica Inserat LT Std" panose="020B0806030702050204" pitchFamily="34" charset="0"/>
              </a:rPr>
              <a:t>fifankatiavana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50971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>
                <a:latin typeface="Helvetica Inserat LT Std" panose="020B0806030702050204" pitchFamily="34" charset="0"/>
              </a:rPr>
              <a:t>2. </a:t>
            </a: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mpianatry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Tompo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Asainy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mifanompo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2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622634"/>
            <a:ext cx="9144000" cy="1325562"/>
          </a:xfrm>
        </p:spPr>
        <p:txBody>
          <a:bodyPr>
            <a:noAutofit/>
          </a:bodyPr>
          <a:lstStyle/>
          <a:p>
            <a:pPr algn="ctr"/>
            <a:r>
              <a:rPr lang="en-GB" sz="9600" dirty="0">
                <a:latin typeface="Helvetica Inserat LT Std" panose="020B0806030702050204" pitchFamily="34" charset="0"/>
              </a:rPr>
              <a:t>Na </a:t>
            </a:r>
            <a:r>
              <a:rPr lang="en-GB" sz="9600" dirty="0" err="1">
                <a:latin typeface="Helvetica Inserat LT Std" panose="020B0806030702050204" pitchFamily="34" charset="0"/>
              </a:rPr>
              <a:t>mamy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na</a:t>
            </a:r>
            <a:r>
              <a:rPr lang="en-GB" sz="9600" dirty="0">
                <a:latin typeface="Helvetica Inserat LT Std" panose="020B0806030702050204" pitchFamily="34" charset="0"/>
              </a:rPr>
              <a:t> </a:t>
            </a:r>
            <a:r>
              <a:rPr lang="en-GB" sz="9600" dirty="0" err="1">
                <a:latin typeface="Helvetica Inserat LT Std" panose="020B0806030702050204" pitchFamily="34" charset="0"/>
              </a:rPr>
              <a:t>mangidy</a:t>
            </a:r>
            <a:r>
              <a:rPr lang="en-GB" sz="9600" dirty="0">
                <a:latin typeface="Helvetica Inserat LT Std" panose="020B0806030702050204" pitchFamily="34" charset="0"/>
              </a:rPr>
              <a:t/>
            </a:r>
            <a:br>
              <a:rPr lang="en-GB" sz="9600" dirty="0">
                <a:latin typeface="Helvetica Inserat LT Std" panose="020B0806030702050204" pitchFamily="34" charset="0"/>
              </a:rPr>
            </a:br>
            <a:r>
              <a:rPr lang="en-GB" sz="9600" dirty="0" err="1">
                <a:latin typeface="Helvetica Inserat LT Std" panose="020B0806030702050204" pitchFamily="34" charset="0"/>
              </a:rPr>
              <a:t>Miara-dia</a:t>
            </a:r>
            <a:r>
              <a:rPr lang="en-GB" sz="9600" dirty="0">
                <a:latin typeface="Helvetica Inserat LT Std" panose="020B0806030702050204" pitchFamily="34" charset="0"/>
              </a:rPr>
              <a:t>, </a:t>
            </a:r>
            <a:r>
              <a:rPr lang="en-GB" sz="9600" dirty="0" err="1">
                <a:latin typeface="Helvetica Inserat LT Std" panose="020B0806030702050204" pitchFamily="34" charset="0"/>
              </a:rPr>
              <a:t>f'izany</a:t>
            </a:r>
            <a:r>
              <a:rPr lang="en-GB" sz="9600" dirty="0">
                <a:latin typeface="Helvetica Inserat LT Std" panose="020B0806030702050204" pitchFamily="34" charset="0"/>
              </a:rPr>
              <a:t> no </a:t>
            </a:r>
            <a:r>
              <a:rPr lang="en-GB" sz="9600" dirty="0" err="1">
                <a:latin typeface="Helvetica Inserat LT Std" panose="020B0806030702050204" pitchFamily="34" charset="0"/>
              </a:rPr>
              <a:t>Didy</a:t>
            </a:r>
            <a:endParaRPr lang="fr-FR" sz="96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961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44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Inserat LT Std</vt:lpstr>
      <vt:lpstr>Thème Office</vt:lpstr>
      <vt:lpstr>2_Thème Office</vt:lpstr>
      <vt:lpstr>FF 16 Tsy izany no ilaina</vt:lpstr>
      <vt:lpstr>1 Tsy vitam-po onena Tsy vitan-dranomaso</vt:lpstr>
      <vt:lpstr>Ny Asam-pamonjena Tsy azo atao mifampiandry andraso</vt:lpstr>
      <vt:lpstr>Tsy azo ifanerena Mila fandavan-tena</vt:lpstr>
      <vt:lpstr>Sy hery tsy mba maty Herim-po,  herin-tsaina koa</vt:lpstr>
      <vt:lpstr>Fiv : Na onena  ny fonao Na tomany ny maso</vt:lpstr>
      <vt:lpstr>Tsy izany no ilaina Fa fifankatiavana</vt:lpstr>
      <vt:lpstr>2. Ny mpianatry  ny Tompo Asainy mifanompo</vt:lpstr>
      <vt:lpstr>Na mamy na mangidy Miara-dia, f'izany no Didy</vt:lpstr>
      <vt:lpstr>Mamonjy  ny mahantra Manarina ny lavo </vt:lpstr>
      <vt:lpstr>Mitsabo ny maratra Ary koa tsy mba miavom-po</vt:lpstr>
      <vt:lpstr>Fiv : Na onena  ny fonao Na tomany ny maso</vt:lpstr>
      <vt:lpstr>Tsy izany no ilaina Fa fifankatiavana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36</cp:revision>
  <dcterms:created xsi:type="dcterms:W3CDTF">2015-02-15T12:43:03Z</dcterms:created>
  <dcterms:modified xsi:type="dcterms:W3CDTF">2023-10-23T16:33:29Z</dcterms:modified>
</cp:coreProperties>
</file>