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1" r:id="rId3"/>
    <p:sldId id="269" r:id="rId4"/>
    <p:sldId id="264" r:id="rId5"/>
    <p:sldId id="263" r:id="rId6"/>
    <p:sldId id="265" r:id="rId7"/>
    <p:sldId id="262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2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458" y="78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76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4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43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01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98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702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90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6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84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8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0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467100" y="4720148"/>
            <a:ext cx="5394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latin typeface="Helvetica Inserat LT Std" panose="020B08060307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Bebas Neue" panose="020B0606020202050201" pitchFamily="34" charset="0"/>
              </a:rPr>
              <a:t>Ho </a:t>
            </a:r>
            <a:r>
              <a:rPr lang="fr-FR" dirty="0" err="1" smtClean="0">
                <a:solidFill>
                  <a:schemeClr val="tx1"/>
                </a:solidFill>
                <a:latin typeface="Bebas Neue" panose="020B0606020202050201" pitchFamily="34" charset="0"/>
              </a:rPr>
              <a:t>avy</a:t>
            </a:r>
            <a:r>
              <a:rPr lang="fr-FR" dirty="0" smtClean="0">
                <a:solidFill>
                  <a:schemeClr val="tx1"/>
                </a:solidFill>
                <a:latin typeface="Bebas Neue" panose="020B0606020202050201" pitchFamily="34" charset="0"/>
              </a:rPr>
              <a:t> </a:t>
            </a:r>
          </a:p>
          <a:p>
            <a:r>
              <a:rPr lang="fr-FR" dirty="0" err="1" smtClean="0">
                <a:solidFill>
                  <a:schemeClr val="tx1"/>
                </a:solidFill>
                <a:latin typeface="Bebas Neue" panose="020B0606020202050201" pitchFamily="34" charset="0"/>
              </a:rPr>
              <a:t>ny</a:t>
            </a:r>
            <a:r>
              <a:rPr lang="fr-FR" dirty="0" smtClean="0">
                <a:solidFill>
                  <a:schemeClr val="tx1"/>
                </a:solidFill>
                <a:latin typeface="Bebas Neue" panose="020B0606020202050201" pitchFamily="34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Bebas Neue" panose="020B0606020202050201" pitchFamily="34" charset="0"/>
              </a:rPr>
              <a:t>maraina</a:t>
            </a:r>
            <a:endParaRPr lang="fr-FR" dirty="0" smtClean="0">
              <a:solidFill>
                <a:schemeClr val="tx1"/>
              </a:solidFill>
              <a:latin typeface="Bebas Neue" panose="020B0606020202050201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512" y="0"/>
            <a:ext cx="4929555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5000" dirty="0" smtClean="0">
                <a:latin typeface="Bebas Neue" panose="020B0606020202050201" pitchFamily="34" charset="0"/>
                <a:ea typeface="Times New Roman" panose="02020603050405020304" pitchFamily="18" charset="0"/>
              </a:rPr>
              <a:t>FF17</a:t>
            </a:r>
            <a:endParaRPr lang="fr-FR" sz="25000" dirty="0"/>
          </a:p>
        </p:txBody>
      </p:sp>
    </p:spTree>
    <p:extLst>
      <p:ext uri="{BB962C8B-B14F-4D97-AF65-F5344CB8AC3E}">
        <p14:creationId xmlns:p14="http://schemas.microsoft.com/office/powerpoint/2010/main" val="42268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04775" y="2766219"/>
            <a:ext cx="893445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1. 0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fitia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He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lanao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manaiky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-dia 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tx1"/>
                </a:solidFill>
                <a:latin typeface="Helvetica Inserat LT Std" panose="020B0806030702050204" pitchFamily="34" charset="0"/>
              </a:rPr>
              <a:t>Aminay</a:t>
            </a:r>
            <a:r>
              <a:rPr lang="fr-FR" sz="8000" dirty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mpanomponao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85725" y="2766219"/>
            <a:ext cx="93154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'Zay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miasa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hanasoa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Olo-maro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mpiara-miaina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Manantena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vokatsoa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Amin'ny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asa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efaina</a:t>
            </a:r>
            <a:endParaRPr lang="fr-FR" spc="-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0975" y="2766219"/>
            <a:ext cx="878205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 : He ! talenta samihafa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nomenao hampiasaina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Raha ireo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miara-miasa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ho avy ny maraina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3825" y="2766219"/>
            <a:ext cx="8896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ho maro sesehena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hahazo tombontsoa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Hampandroso firenena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'Zay kinasanay ho to.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90525" y="2766219"/>
            <a:ext cx="83629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2. Taona maro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ry Ray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nodiavina hatrizao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Niara-nilofosanay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 hanao ny asanao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Nefa tsapanay tokoa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Vitsy no mba vita tsara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tafio ny herim-po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Hahavita izay anjara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9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0975" y="2766219"/>
            <a:ext cx="878205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Fiv : He ! talenta samihafa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nomenao hampiasaina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Raha ireo 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miara-miasa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ho avy ny maraina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3825" y="2766219"/>
            <a:ext cx="8896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Ka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maro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sesehena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hahazo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tombontsoa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Hampandroso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firenena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'Zay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kinasanay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to.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5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42</Words>
  <Application>Microsoft Office PowerPoint</Application>
  <PresentationFormat>Affichage à l'écran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Bebas Neue</vt:lpstr>
      <vt:lpstr>Calibri</vt:lpstr>
      <vt:lpstr>Calibri Light</vt:lpstr>
      <vt:lpstr>Helvetica Inserat LT Std</vt:lpstr>
      <vt:lpstr>Times New Roman</vt:lpstr>
      <vt:lpstr>Thème Office</vt:lpstr>
      <vt:lpstr>1_Thème Office</vt:lpstr>
      <vt:lpstr>Présentation PowerPoint</vt:lpstr>
      <vt:lpstr>1. 0 ry Tompo be fitia He isaoranay lanao  Fa manaiky  hiara-dia  Aminay mpanomponao</vt:lpstr>
      <vt:lpstr>'Zay miasa hanasoa  Olo-maro mpiara-miaina  Manantena vokatsoa  Amin'ny asa izay efaina</vt:lpstr>
      <vt:lpstr>Fiv : He ! talenta samihafa No nomenao hampiasaina Raha ireo  no miara-miasa Dia ho avy ny maraina</vt:lpstr>
      <vt:lpstr>Ka ho maro sesehena No hahazo tombontsoa Hampandroso firenena 'Zay kinasanay ho to.</vt:lpstr>
      <vt:lpstr>2. Taona maro  izay ry Ray No nodiavina hatrizao Niara-nilofosanay Mba hanao ny asanao</vt:lpstr>
      <vt:lpstr>Nefa tsapanay tokoa Vitsy no mba vita tsara Ka tafio ny herim-po Hahavita izay anjara</vt:lpstr>
      <vt:lpstr>Fiv : He ! talenta samihafa No nomenao hampiasaina Raha ireo  no miara-miasa Dia ho avy ny maraina</vt:lpstr>
      <vt:lpstr>Ka ho maro sesehena No hahazo tombontsoa Hampandroso firenena 'Zay kinasanay ho to.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40</cp:revision>
  <dcterms:created xsi:type="dcterms:W3CDTF">2015-02-15T12:43:03Z</dcterms:created>
  <dcterms:modified xsi:type="dcterms:W3CDTF">2023-10-23T16:34:16Z</dcterms:modified>
</cp:coreProperties>
</file>