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85" autoAdjust="0"/>
    <p:restoredTop sz="86391" autoAdjust="0"/>
  </p:normalViewPr>
  <p:slideViewPr>
    <p:cSldViewPr snapToGrid="0">
      <p:cViewPr varScale="1">
        <p:scale>
          <a:sx n="63" d="100"/>
          <a:sy n="63" d="100"/>
        </p:scale>
        <p:origin x="78" y="96"/>
      </p:cViewPr>
      <p:guideLst/>
    </p:cSldViewPr>
  </p:slideViewPr>
  <p:outlineViewPr>
    <p:cViewPr>
      <p:scale>
        <a:sx n="33" d="100"/>
        <a:sy n="33" d="100"/>
      </p:scale>
      <p:origin x="0" y="-28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131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951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84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863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491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12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11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931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32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06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59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889250"/>
            <a:ext cx="9263063" cy="9953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9950" dirty="0">
                <a:latin typeface="Helvetica Inserat LT Std" panose="020B0806030702050204" pitchFamily="34" charset="0"/>
              </a:rPr>
              <a:t>FF 18 </a:t>
            </a:r>
            <a:r>
              <a:rPr lang="en-GB" sz="19950" dirty="0">
                <a:latin typeface="Helvetica Inserat LT Std" panose="020B0806030702050204" pitchFamily="34" charset="0"/>
              </a:rPr>
              <a:t/>
            </a:r>
            <a:br>
              <a:rPr lang="en-GB" sz="19950" dirty="0">
                <a:latin typeface="Helvetica Inserat LT Std" panose="020B0806030702050204" pitchFamily="34" charset="0"/>
              </a:rPr>
            </a:br>
            <a:r>
              <a:rPr lang="en-GB" sz="13800" dirty="0" err="1">
                <a:latin typeface="Helvetica Inserat LT Std" panose="020B0806030702050204" pitchFamily="34" charset="0"/>
              </a:rPr>
              <a:t>Afafazo</a:t>
            </a:r>
            <a:endParaRPr lang="fr-FR" sz="138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60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7200">
                <a:latin typeface="Helvetica Inserat LT Std" panose="020B0806030702050204" pitchFamily="34" charset="0"/>
              </a:rPr>
              <a:t>Fiv : Fihatsarambelatsihy</a:t>
            </a:r>
            <a:br>
              <a:rPr lang="en-GB" sz="7200">
                <a:latin typeface="Helvetica Inserat LT Std" panose="020B0806030702050204" pitchFamily="34" charset="0"/>
              </a:rPr>
            </a:br>
            <a:r>
              <a:rPr lang="en-GB" sz="7200">
                <a:latin typeface="Helvetica Inserat LT Std" panose="020B0806030702050204" pitchFamily="34" charset="0"/>
              </a:rPr>
              <a:t>Aok'izay dieny ety</a:t>
            </a:r>
            <a:br>
              <a:rPr lang="en-GB" sz="7200">
                <a:latin typeface="Helvetica Inserat LT Std" panose="020B0806030702050204" pitchFamily="34" charset="0"/>
              </a:rPr>
            </a:br>
            <a:r>
              <a:rPr lang="en-GB" sz="7200">
                <a:latin typeface="Helvetica Inserat LT Std" panose="020B0806030702050204" pitchFamily="34" charset="0"/>
              </a:rPr>
              <a:t>Fahafaham-baraka ho anao Ka ialao</a:t>
            </a:r>
            <a:endParaRPr lang="fr-FR" sz="720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72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en-GB" sz="7200">
                <a:latin typeface="Helvetica Inserat LT Std" panose="020B0806030702050204" pitchFamily="34" charset="0"/>
              </a:rPr>
              <a:t>Raha toa tianao</a:t>
            </a:r>
            <a:br>
              <a:rPr lang="en-GB" sz="7200">
                <a:latin typeface="Helvetica Inserat LT Std" panose="020B0806030702050204" pitchFamily="34" charset="0"/>
              </a:rPr>
            </a:br>
            <a:r>
              <a:rPr lang="en-GB" sz="7200">
                <a:latin typeface="Helvetica Inserat LT Std" panose="020B0806030702050204" pitchFamily="34" charset="0"/>
              </a:rPr>
              <a:t>Ho voavonjy ianao</a:t>
            </a:r>
            <a:br>
              <a:rPr lang="en-GB" sz="7200">
                <a:latin typeface="Helvetica Inserat LT Std" panose="020B0806030702050204" pitchFamily="34" charset="0"/>
              </a:rPr>
            </a:br>
            <a:r>
              <a:rPr lang="en-GB" sz="7200">
                <a:latin typeface="Helvetica Inserat LT Std" panose="020B0806030702050204" pitchFamily="34" charset="0"/>
              </a:rPr>
              <a:t>Afafazo 'zay voa mendrika (Mendrika)</a:t>
            </a:r>
            <a:endParaRPr lang="fr-FR" sz="720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8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7200">
                <a:latin typeface="Helvetica Inserat LT Std" panose="020B0806030702050204" pitchFamily="34" charset="0"/>
              </a:rPr>
              <a:t>3. Raha ho avy ny fotoana</a:t>
            </a:r>
            <a:br>
              <a:rPr lang="en-GB" sz="7200">
                <a:latin typeface="Helvetica Inserat LT Std" panose="020B0806030702050204" pitchFamily="34" charset="0"/>
              </a:rPr>
            </a:br>
            <a:r>
              <a:rPr lang="en-GB" sz="7200">
                <a:latin typeface="Helvetica Inserat LT Std" panose="020B0806030702050204" pitchFamily="34" charset="0"/>
              </a:rPr>
              <a:t>Hodianao</a:t>
            </a:r>
            <a:br>
              <a:rPr lang="en-GB" sz="7200">
                <a:latin typeface="Helvetica Inserat LT Std" panose="020B0806030702050204" pitchFamily="34" charset="0"/>
              </a:rPr>
            </a:br>
            <a:r>
              <a:rPr lang="en-GB" sz="7200">
                <a:latin typeface="Helvetica Inserat LT Std" panose="020B0806030702050204" pitchFamily="34" charset="0"/>
              </a:rPr>
              <a:t>Amim-boninahitra</a:t>
            </a:r>
            <a:br>
              <a:rPr lang="en-GB" sz="7200">
                <a:latin typeface="Helvetica Inserat LT Std" panose="020B0806030702050204" pitchFamily="34" charset="0"/>
              </a:rPr>
            </a:br>
            <a:r>
              <a:rPr lang="en-GB" sz="7200">
                <a:latin typeface="Helvetica Inserat LT Std" panose="020B0806030702050204" pitchFamily="34" charset="0"/>
              </a:rPr>
              <a:t>Ho ao an-tranon-dRay</a:t>
            </a:r>
            <a:endParaRPr lang="fr-FR" sz="720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57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7200">
                <a:latin typeface="Helvetica Inserat LT Std" panose="020B0806030702050204" pitchFamily="34" charset="0"/>
              </a:rPr>
              <a:t>Tsy hatahotra</a:t>
            </a:r>
            <a:br>
              <a:rPr lang="en-GB" sz="7200">
                <a:latin typeface="Helvetica Inserat LT Std" panose="020B0806030702050204" pitchFamily="34" charset="0"/>
              </a:rPr>
            </a:br>
            <a:r>
              <a:rPr lang="en-GB" sz="7200">
                <a:latin typeface="Helvetica Inserat LT Std" panose="020B0806030702050204" pitchFamily="34" charset="0"/>
              </a:rPr>
              <a:t>Na hangovitra</a:t>
            </a:r>
            <a:br>
              <a:rPr lang="en-GB" sz="7200">
                <a:latin typeface="Helvetica Inserat LT Std" panose="020B0806030702050204" pitchFamily="34" charset="0"/>
              </a:rPr>
            </a:br>
            <a:r>
              <a:rPr lang="en-GB" sz="7200">
                <a:latin typeface="Helvetica Inserat LT Std" panose="020B0806030702050204" pitchFamily="34" charset="0"/>
              </a:rPr>
              <a:t>lanao, raha madio fo </a:t>
            </a:r>
            <a:endParaRPr lang="fr-FR" sz="720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940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7200" dirty="0">
                <a:latin typeface="Helvetica Inserat LT Std" panose="020B0806030702050204" pitchFamily="34" charset="0"/>
              </a:rPr>
              <a:t>(</a:t>
            </a:r>
            <a:r>
              <a:rPr lang="en-GB" sz="7200" dirty="0" err="1">
                <a:latin typeface="Helvetica Inserat LT Std" panose="020B0806030702050204" pitchFamily="34" charset="0"/>
              </a:rPr>
              <a:t>Ary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koa</a:t>
            </a:r>
            <a:r>
              <a:rPr lang="en-GB" sz="7200" dirty="0">
                <a:latin typeface="Helvetica Inserat LT Std" panose="020B0806030702050204" pitchFamily="34" charset="0"/>
              </a:rPr>
              <a:t>)</a:t>
            </a:r>
            <a:br>
              <a:rPr lang="en-GB" sz="7200" dirty="0">
                <a:latin typeface="Helvetica Inserat LT Std" panose="020B0806030702050204" pitchFamily="34" charset="0"/>
              </a:rPr>
            </a:br>
            <a:r>
              <a:rPr lang="en-GB" sz="7200" dirty="0" err="1">
                <a:latin typeface="Helvetica Inserat LT Std" panose="020B0806030702050204" pitchFamily="34" charset="0"/>
              </a:rPr>
              <a:t>Satroboninahitra</a:t>
            </a:r>
            <a:r>
              <a:rPr lang="en-GB" sz="7200" dirty="0">
                <a:latin typeface="Helvetica Inserat LT Std" panose="020B0806030702050204" pitchFamily="34" charset="0"/>
              </a:rPr>
              <a:t/>
            </a:r>
            <a:br>
              <a:rPr lang="en-GB" sz="7200" dirty="0">
                <a:latin typeface="Helvetica Inserat LT Std" panose="020B0806030702050204" pitchFamily="34" charset="0"/>
              </a:rPr>
            </a:br>
            <a:r>
              <a:rPr lang="en-GB" sz="7200" dirty="0" err="1">
                <a:latin typeface="Helvetica Inserat LT Std" panose="020B0806030702050204" pitchFamily="34" charset="0"/>
              </a:rPr>
              <a:t>Tsy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mba</a:t>
            </a:r>
            <a:r>
              <a:rPr lang="en-GB" sz="7200" dirty="0">
                <a:latin typeface="Helvetica Inserat LT Std" panose="020B0806030702050204" pitchFamily="34" charset="0"/>
              </a:rPr>
              <a:t> Io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381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7200">
                <a:latin typeface="Helvetica Inserat LT Std" panose="020B0806030702050204" pitchFamily="34" charset="0"/>
              </a:rPr>
              <a:t>Fiv : Fihatsarambelatsihy</a:t>
            </a:r>
            <a:br>
              <a:rPr lang="en-GB" sz="7200">
                <a:latin typeface="Helvetica Inserat LT Std" panose="020B0806030702050204" pitchFamily="34" charset="0"/>
              </a:rPr>
            </a:br>
            <a:r>
              <a:rPr lang="en-GB" sz="7200">
                <a:latin typeface="Helvetica Inserat LT Std" panose="020B0806030702050204" pitchFamily="34" charset="0"/>
              </a:rPr>
              <a:t>Aok'izay dieny ety</a:t>
            </a:r>
            <a:br>
              <a:rPr lang="en-GB" sz="7200">
                <a:latin typeface="Helvetica Inserat LT Std" panose="020B0806030702050204" pitchFamily="34" charset="0"/>
              </a:rPr>
            </a:br>
            <a:r>
              <a:rPr lang="en-GB" sz="7200">
                <a:latin typeface="Helvetica Inserat LT Std" panose="020B0806030702050204" pitchFamily="34" charset="0"/>
              </a:rPr>
              <a:t>Fahafaham-baraka ho anao Ka ialao</a:t>
            </a:r>
            <a:endParaRPr lang="fr-FR" sz="720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09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en-GB" sz="7200" dirty="0" err="1">
                <a:latin typeface="Helvetica Inserat LT Std" panose="020B0806030702050204" pitchFamily="34" charset="0"/>
              </a:rPr>
              <a:t>Raha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toa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tianao</a:t>
            </a:r>
            <a:r>
              <a:rPr lang="en-GB" sz="7200" dirty="0">
                <a:latin typeface="Helvetica Inserat LT Std" panose="020B0806030702050204" pitchFamily="34" charset="0"/>
              </a:rPr>
              <a:t/>
            </a:r>
            <a:br>
              <a:rPr lang="en-GB" sz="7200" dirty="0">
                <a:latin typeface="Helvetica Inserat LT Std" panose="020B0806030702050204" pitchFamily="34" charset="0"/>
              </a:rPr>
            </a:br>
            <a:r>
              <a:rPr lang="en-GB" sz="7200" dirty="0" err="1">
                <a:latin typeface="Helvetica Inserat LT Std" panose="020B0806030702050204" pitchFamily="34" charset="0"/>
              </a:rPr>
              <a:t>Ho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voavonjy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ianao</a:t>
            </a:r>
            <a:r>
              <a:rPr lang="en-GB" sz="7200" dirty="0">
                <a:latin typeface="Helvetica Inserat LT Std" panose="020B0806030702050204" pitchFamily="34" charset="0"/>
              </a:rPr>
              <a:t/>
            </a:r>
            <a:br>
              <a:rPr lang="en-GB" sz="7200" dirty="0">
                <a:latin typeface="Helvetica Inserat LT Std" panose="020B0806030702050204" pitchFamily="34" charset="0"/>
              </a:rPr>
            </a:br>
            <a:r>
              <a:rPr lang="en-GB" sz="7200" dirty="0" err="1">
                <a:latin typeface="Helvetica Inserat LT Std" panose="020B0806030702050204" pitchFamily="34" charset="0"/>
              </a:rPr>
              <a:t>Afafazo</a:t>
            </a:r>
            <a:r>
              <a:rPr lang="en-GB" sz="7200" dirty="0">
                <a:latin typeface="Helvetica Inserat LT Std" panose="020B0806030702050204" pitchFamily="34" charset="0"/>
              </a:rPr>
              <a:t> '</a:t>
            </a:r>
            <a:r>
              <a:rPr lang="en-GB" sz="7200" dirty="0" err="1">
                <a:latin typeface="Helvetica Inserat LT Std" panose="020B0806030702050204" pitchFamily="34" charset="0"/>
              </a:rPr>
              <a:t>zay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voa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mendrika</a:t>
            </a:r>
            <a:r>
              <a:rPr lang="en-GB" sz="7200" dirty="0">
                <a:latin typeface="Helvetica Inserat LT Std" panose="020B0806030702050204" pitchFamily="34" charset="0"/>
              </a:rPr>
              <a:t> (</a:t>
            </a:r>
            <a:r>
              <a:rPr lang="en-GB" sz="7200" dirty="0" err="1">
                <a:latin typeface="Helvetica Inserat LT Std" panose="020B0806030702050204" pitchFamily="34" charset="0"/>
              </a:rPr>
              <a:t>Mendrika</a:t>
            </a:r>
            <a:r>
              <a:rPr lang="en-GB" sz="7200" dirty="0">
                <a:latin typeface="Helvetica Inserat LT Std" panose="020B0806030702050204" pitchFamily="34" charset="0"/>
              </a:rPr>
              <a:t>)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14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932113"/>
            <a:ext cx="9144000" cy="99536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7200" dirty="0">
                <a:latin typeface="Helvetica Inserat LT Std" panose="020B0806030702050204" pitchFamily="34" charset="0"/>
              </a:rPr>
              <a:t>1 </a:t>
            </a:r>
            <a:r>
              <a:rPr lang="en-GB" sz="7200" dirty="0" err="1">
                <a:latin typeface="Helvetica Inserat LT Std" panose="020B0806030702050204" pitchFamily="34" charset="0"/>
              </a:rPr>
              <a:t>Raha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tonga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ny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andro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izay</a:t>
            </a:r>
            <a:r>
              <a:rPr lang="en-GB" sz="7200" dirty="0">
                <a:latin typeface="Helvetica Inserat LT Std" panose="020B0806030702050204" pitchFamily="34" charset="0"/>
              </a:rPr>
              <a:t/>
            </a:r>
            <a:br>
              <a:rPr lang="en-GB" sz="7200" dirty="0">
                <a:latin typeface="Helvetica Inserat LT Std" panose="020B0806030702050204" pitchFamily="34" charset="0"/>
              </a:rPr>
            </a:br>
            <a:r>
              <a:rPr lang="en-GB" sz="7200" dirty="0" err="1">
                <a:latin typeface="Helvetica Inserat LT Std" panose="020B0806030702050204" pitchFamily="34" charset="0"/>
              </a:rPr>
              <a:t>Itsarana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anao</a:t>
            </a:r>
            <a:r>
              <a:rPr lang="en-GB" sz="7200" dirty="0">
                <a:latin typeface="Helvetica Inserat LT Std" panose="020B0806030702050204" pitchFamily="34" charset="0"/>
              </a:rPr>
              <a:t/>
            </a:r>
            <a:br>
              <a:rPr lang="en-GB" sz="7200" dirty="0">
                <a:latin typeface="Helvetica Inserat LT Std" panose="020B0806030702050204" pitchFamily="34" charset="0"/>
              </a:rPr>
            </a:br>
            <a:r>
              <a:rPr lang="en-GB" sz="7200" dirty="0" err="1">
                <a:latin typeface="Helvetica Inserat LT Std" panose="020B0806030702050204" pitchFamily="34" charset="0"/>
              </a:rPr>
              <a:t>Amin'izay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fotoana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izay</a:t>
            </a:r>
            <a:r>
              <a:rPr lang="en-GB" sz="7200" dirty="0">
                <a:latin typeface="Helvetica Inserat LT Std" panose="020B0806030702050204" pitchFamily="34" charset="0"/>
              </a:rPr>
              <a:t/>
            </a:r>
            <a:br>
              <a:rPr lang="en-GB" sz="7200" dirty="0">
                <a:latin typeface="Helvetica Inserat LT Std" panose="020B0806030702050204" pitchFamily="34" charset="0"/>
              </a:rPr>
            </a:br>
            <a:r>
              <a:rPr lang="en-GB" sz="7200" dirty="0" err="1">
                <a:latin typeface="Helvetica Inserat LT Std" panose="020B0806030702050204" pitchFamily="34" charset="0"/>
              </a:rPr>
              <a:t>Adinina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ianao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932113"/>
            <a:ext cx="9144000" cy="99536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7200" dirty="0" err="1">
                <a:latin typeface="Helvetica Inserat LT Std" panose="020B0806030702050204" pitchFamily="34" charset="0"/>
              </a:rPr>
              <a:t>Ka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hiatrika</a:t>
            </a:r>
            <a:r>
              <a:rPr lang="en-GB" sz="7200" dirty="0">
                <a:latin typeface="Helvetica Inserat LT Std" panose="020B0806030702050204" pitchFamily="34" charset="0"/>
              </a:rPr>
              <a:t/>
            </a:r>
            <a:br>
              <a:rPr lang="en-GB" sz="7200" dirty="0">
                <a:latin typeface="Helvetica Inserat LT Std" panose="020B0806030702050204" pitchFamily="34" charset="0"/>
              </a:rPr>
            </a:br>
            <a:r>
              <a:rPr lang="en-GB" sz="7200" dirty="0" err="1">
                <a:latin typeface="Helvetica Inserat LT Std" panose="020B0806030702050204" pitchFamily="34" charset="0"/>
              </a:rPr>
              <a:t>Ilay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Mpanjakanao</a:t>
            </a:r>
            <a:r>
              <a:rPr lang="en-GB" sz="7200" dirty="0">
                <a:latin typeface="Helvetica Inserat LT Std" panose="020B0806030702050204" pitchFamily="34" charset="0"/>
              </a:rPr>
              <a:t/>
            </a:r>
            <a:br>
              <a:rPr lang="en-GB" sz="7200" dirty="0">
                <a:latin typeface="Helvetica Inserat LT Std" panose="020B0806030702050204" pitchFamily="34" charset="0"/>
              </a:rPr>
            </a:br>
            <a:r>
              <a:rPr lang="en-GB" sz="7200" dirty="0" err="1">
                <a:latin typeface="Helvetica Inserat LT Std" panose="020B0806030702050204" pitchFamily="34" charset="0"/>
              </a:rPr>
              <a:t>Efa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vonona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ve</a:t>
            </a:r>
            <a:r>
              <a:rPr lang="en-GB" sz="7200" dirty="0">
                <a:latin typeface="Helvetica Inserat LT Std" panose="020B0806030702050204" pitchFamily="34" charset="0"/>
              </a:rPr>
              <a:t> </a:t>
            </a:r>
            <a:r>
              <a:rPr lang="en-GB" sz="7200" dirty="0" err="1">
                <a:latin typeface="Helvetica Inserat LT Std" panose="020B0806030702050204" pitchFamily="34" charset="0"/>
              </a:rPr>
              <a:t>ianao</a:t>
            </a:r>
            <a:r>
              <a:rPr lang="en-GB" sz="7200" dirty="0">
                <a:latin typeface="Helvetica Inserat LT Std" panose="020B0806030702050204" pitchFamily="34" charset="0"/>
              </a:rPr>
              <a:t> ?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44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7200">
                <a:latin typeface="Helvetica Inserat LT Std" panose="020B0806030702050204" pitchFamily="34" charset="0"/>
              </a:rPr>
              <a:t>(Ary koa)</a:t>
            </a:r>
            <a:br>
              <a:rPr lang="en-GB" sz="7200">
                <a:latin typeface="Helvetica Inserat LT Std" panose="020B0806030702050204" pitchFamily="34" charset="0"/>
              </a:rPr>
            </a:br>
            <a:r>
              <a:rPr lang="en-GB" sz="7200">
                <a:latin typeface="Helvetica Inserat LT Std" panose="020B0806030702050204" pitchFamily="34" charset="0"/>
              </a:rPr>
              <a:t>Efa ampy ve</a:t>
            </a:r>
            <a:br>
              <a:rPr lang="en-GB" sz="7200">
                <a:latin typeface="Helvetica Inserat LT Std" panose="020B0806030702050204" pitchFamily="34" charset="0"/>
              </a:rPr>
            </a:br>
            <a:r>
              <a:rPr lang="en-GB" sz="7200">
                <a:latin typeface="Helvetica Inserat LT Std" panose="020B0806030702050204" pitchFamily="34" charset="0"/>
              </a:rPr>
              <a:t>'Zay anananao</a:t>
            </a:r>
            <a:br>
              <a:rPr lang="en-GB" sz="7200">
                <a:latin typeface="Helvetica Inserat LT Std" panose="020B0806030702050204" pitchFamily="34" charset="0"/>
              </a:rPr>
            </a:br>
            <a:r>
              <a:rPr lang="en-GB" sz="7200">
                <a:latin typeface="Helvetica Inserat LT Std" panose="020B0806030702050204" pitchFamily="34" charset="0"/>
              </a:rPr>
              <a:t>Hiatrehanao ny Tomponao</a:t>
            </a:r>
            <a:endParaRPr lang="fr-FR" sz="720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28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7200">
                <a:latin typeface="Helvetica Inserat LT Std" panose="020B0806030702050204" pitchFamily="34" charset="0"/>
              </a:rPr>
              <a:t>Fiv : Fihatsarambelatsihy</a:t>
            </a:r>
            <a:br>
              <a:rPr lang="en-GB" sz="7200">
                <a:latin typeface="Helvetica Inserat LT Std" panose="020B0806030702050204" pitchFamily="34" charset="0"/>
              </a:rPr>
            </a:br>
            <a:r>
              <a:rPr lang="en-GB" sz="7200">
                <a:latin typeface="Helvetica Inserat LT Std" panose="020B0806030702050204" pitchFamily="34" charset="0"/>
              </a:rPr>
              <a:t>Aok'izay dieny ety</a:t>
            </a:r>
            <a:br>
              <a:rPr lang="en-GB" sz="7200">
                <a:latin typeface="Helvetica Inserat LT Std" panose="020B0806030702050204" pitchFamily="34" charset="0"/>
              </a:rPr>
            </a:br>
            <a:r>
              <a:rPr lang="en-GB" sz="7200">
                <a:latin typeface="Helvetica Inserat LT Std" panose="020B0806030702050204" pitchFamily="34" charset="0"/>
              </a:rPr>
              <a:t>Fahafaham-baraka ho anao Ka ialao</a:t>
            </a:r>
            <a:endParaRPr lang="fr-FR" sz="720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Autofit/>
          </a:bodyPr>
          <a:lstStyle/>
          <a:p>
            <a:pPr algn="ctr"/>
            <a:r>
              <a:rPr lang="en-GB" sz="7200">
                <a:latin typeface="Helvetica Inserat LT Std" panose="020B0806030702050204" pitchFamily="34" charset="0"/>
              </a:rPr>
              <a:t>Raha toa tianao</a:t>
            </a:r>
            <a:br>
              <a:rPr lang="en-GB" sz="7200">
                <a:latin typeface="Helvetica Inserat LT Std" panose="020B0806030702050204" pitchFamily="34" charset="0"/>
              </a:rPr>
            </a:br>
            <a:r>
              <a:rPr lang="en-GB" sz="7200">
                <a:latin typeface="Helvetica Inserat LT Std" panose="020B0806030702050204" pitchFamily="34" charset="0"/>
              </a:rPr>
              <a:t>Ho voavonjy ianao</a:t>
            </a:r>
            <a:br>
              <a:rPr lang="en-GB" sz="7200">
                <a:latin typeface="Helvetica Inserat LT Std" panose="020B0806030702050204" pitchFamily="34" charset="0"/>
              </a:rPr>
            </a:br>
            <a:r>
              <a:rPr lang="en-GB" sz="7200">
                <a:latin typeface="Helvetica Inserat LT Std" panose="020B0806030702050204" pitchFamily="34" charset="0"/>
              </a:rPr>
              <a:t>Afafazo 'zay voa mendrika (Mendrika)</a:t>
            </a:r>
            <a:endParaRPr lang="fr-FR" sz="720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6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7200">
                <a:latin typeface="Helvetica Inserat LT Std" panose="020B0806030702050204" pitchFamily="34" charset="0"/>
              </a:rPr>
              <a:t>2. Raha tonga ny andro izay</a:t>
            </a:r>
            <a:br>
              <a:rPr lang="en-GB" sz="7200">
                <a:latin typeface="Helvetica Inserat LT Std" panose="020B0806030702050204" pitchFamily="34" charset="0"/>
              </a:rPr>
            </a:br>
            <a:r>
              <a:rPr lang="en-GB" sz="7200">
                <a:latin typeface="Helvetica Inserat LT Std" panose="020B0806030702050204" pitchFamily="34" charset="0"/>
              </a:rPr>
              <a:t>Itsarana anao</a:t>
            </a:r>
            <a:br>
              <a:rPr lang="en-GB" sz="7200">
                <a:latin typeface="Helvetica Inserat LT Std" panose="020B0806030702050204" pitchFamily="34" charset="0"/>
              </a:rPr>
            </a:br>
            <a:r>
              <a:rPr lang="en-GB" sz="7200">
                <a:latin typeface="Helvetica Inserat LT Std" panose="020B0806030702050204" pitchFamily="34" charset="0"/>
              </a:rPr>
              <a:t>Amin'izay fotoana izay</a:t>
            </a:r>
            <a:br>
              <a:rPr lang="en-GB" sz="7200">
                <a:latin typeface="Helvetica Inserat LT Std" panose="020B0806030702050204" pitchFamily="34" charset="0"/>
              </a:rPr>
            </a:br>
            <a:r>
              <a:rPr lang="en-GB" sz="7200">
                <a:latin typeface="Helvetica Inserat LT Std" panose="020B0806030702050204" pitchFamily="34" charset="0"/>
              </a:rPr>
              <a:t>Adinina ianao</a:t>
            </a:r>
            <a:endParaRPr lang="fr-FR" sz="720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02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7200">
                <a:latin typeface="Helvetica Inserat LT Std" panose="020B0806030702050204" pitchFamily="34" charset="0"/>
              </a:rPr>
              <a:t>Efa ampy ve</a:t>
            </a:r>
            <a:br>
              <a:rPr lang="en-GB" sz="7200">
                <a:latin typeface="Helvetica Inserat LT Std" panose="020B0806030702050204" pitchFamily="34" charset="0"/>
              </a:rPr>
            </a:br>
            <a:r>
              <a:rPr lang="en-GB" sz="7200">
                <a:latin typeface="Helvetica Inserat LT Std" panose="020B0806030702050204" pitchFamily="34" charset="0"/>
              </a:rPr>
              <a:t>'Zay nafafinao</a:t>
            </a:r>
            <a:br>
              <a:rPr lang="en-GB" sz="7200">
                <a:latin typeface="Helvetica Inserat LT Std" panose="020B0806030702050204" pitchFamily="34" charset="0"/>
              </a:rPr>
            </a:br>
            <a:r>
              <a:rPr lang="en-GB" sz="7200">
                <a:latin typeface="Helvetica Inserat LT Std" panose="020B0806030702050204" pitchFamily="34" charset="0"/>
              </a:rPr>
              <a:t>Mba ho voa mendrika tokoa ?</a:t>
            </a:r>
            <a:endParaRPr lang="fr-FR" sz="720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28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9063" y="2932113"/>
            <a:ext cx="9263063" cy="99536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7200">
                <a:latin typeface="Helvetica Inserat LT Std" panose="020B0806030702050204" pitchFamily="34" charset="0"/>
              </a:rPr>
              <a:t>(Ary koa)</a:t>
            </a:r>
            <a:br>
              <a:rPr lang="en-GB" sz="7200">
                <a:latin typeface="Helvetica Inserat LT Std" panose="020B0806030702050204" pitchFamily="34" charset="0"/>
              </a:rPr>
            </a:br>
            <a:r>
              <a:rPr lang="en-GB" sz="7200">
                <a:latin typeface="Helvetica Inserat LT Std" panose="020B0806030702050204" pitchFamily="34" charset="0"/>
              </a:rPr>
              <a:t>Efa tontosa ve</a:t>
            </a:r>
            <a:br>
              <a:rPr lang="en-GB" sz="7200">
                <a:latin typeface="Helvetica Inserat LT Std" panose="020B0806030702050204" pitchFamily="34" charset="0"/>
              </a:rPr>
            </a:br>
            <a:r>
              <a:rPr lang="en-GB" sz="7200">
                <a:latin typeface="Helvetica Inserat LT Std" panose="020B0806030702050204" pitchFamily="34" charset="0"/>
              </a:rPr>
              <a:t>Ny anjaranao</a:t>
            </a:r>
            <a:br>
              <a:rPr lang="en-GB" sz="7200">
                <a:latin typeface="Helvetica Inserat LT Std" panose="020B0806030702050204" pitchFamily="34" charset="0"/>
              </a:rPr>
            </a:br>
            <a:r>
              <a:rPr lang="en-GB" sz="7200">
                <a:latin typeface="Helvetica Inserat LT Std" panose="020B0806030702050204" pitchFamily="34" charset="0"/>
              </a:rPr>
              <a:t>Tsy hahameloka anao rahatrizay</a:t>
            </a:r>
            <a:endParaRPr lang="fr-FR" sz="720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676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59</Words>
  <Application>Microsoft Office PowerPoint</Application>
  <PresentationFormat>Affichage à l'écran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18  Afafazo</vt:lpstr>
      <vt:lpstr>1 Raha tonga ny andro izay Itsarana anao Amin'izay fotoana izay Adinina ianao</vt:lpstr>
      <vt:lpstr>Ka hiatrika Ilay Mpanjakanao Efa vonona ve ianao ?</vt:lpstr>
      <vt:lpstr>(Ary koa) Efa ampy ve 'Zay anananao Hiatrehanao ny Tomponao</vt:lpstr>
      <vt:lpstr>Fiv : Fihatsarambelatsihy Aok'izay dieny ety Fahafaham-baraka ho anao Ka ialao</vt:lpstr>
      <vt:lpstr>Raha toa tianao Ho voavonjy ianao Afafazo 'zay voa mendrika (Mendrika)</vt:lpstr>
      <vt:lpstr>2. Raha tonga ny andro izay Itsarana anao Amin'izay fotoana izay Adinina ianao</vt:lpstr>
      <vt:lpstr>Efa ampy ve 'Zay nafafinao Mba ho voa mendrika tokoa ?</vt:lpstr>
      <vt:lpstr>(Ary koa) Efa tontosa ve Ny anjaranao Tsy hahameloka anao rahatrizay</vt:lpstr>
      <vt:lpstr>Fiv : Fihatsarambelatsihy Aok'izay dieny ety Fahafaham-baraka ho anao Ka ialao</vt:lpstr>
      <vt:lpstr>Raha toa tianao Ho voavonjy ianao Afafazo 'zay voa mendrika (Mendrika)</vt:lpstr>
      <vt:lpstr>3. Raha ho avy ny fotoana Hodianao Amim-boninahitra Ho ao an-tranon-dRay</vt:lpstr>
      <vt:lpstr>Tsy hatahotra Na hangovitra lanao, raha madio fo </vt:lpstr>
      <vt:lpstr>(Ary koa) Satroboninahitra Tsy mba Io</vt:lpstr>
      <vt:lpstr>Fiv : Fihatsarambelatsihy Aok'izay dieny ety Fahafaham-baraka ho anao Ka ialao</vt:lpstr>
      <vt:lpstr>Raha toa tianao Ho voavonjy ianao Afafazo 'zay voa mendrika (Mendrika)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33</cp:revision>
  <dcterms:created xsi:type="dcterms:W3CDTF">2015-02-15T12:43:03Z</dcterms:created>
  <dcterms:modified xsi:type="dcterms:W3CDTF">2023-10-23T16:35:06Z</dcterms:modified>
</cp:coreProperties>
</file>