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6" autoAdjust="0"/>
    <p:restoredTop sz="86391" autoAdjust="0"/>
  </p:normalViewPr>
  <p:slideViewPr>
    <p:cSldViewPr snapToGrid="0">
      <p:cViewPr varScale="1">
        <p:scale>
          <a:sx n="62" d="100"/>
          <a:sy n="62" d="100"/>
        </p:scale>
        <p:origin x="228" y="42"/>
      </p:cViewPr>
      <p:guideLst/>
    </p:cSldViewPr>
  </p:slideViewPr>
  <p:outlineViewPr>
    <p:cViewPr>
      <p:scale>
        <a:sx n="33" d="100"/>
        <a:sy n="33" d="100"/>
      </p:scale>
      <p:origin x="0" y="-70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83871E3-31DD-4FE3-B99B-055BEFB3EBAE}" type="datetimeFigureOut">
              <a:rPr lang="fr-FR" smtClean="0"/>
              <a:t>23/10/2023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C117256-A2F6-4DF9-8F9F-F8A24693B8AC}" type="slidenum">
              <a:rPr lang="fr-FR" smtClean="0"/>
              <a:t>‹N°›</a:t>
            </a:fld>
            <a:endParaRPr lang="fr-FR"/>
          </a:p>
        </p:txBody>
      </p:sp>
    </p:spTree>
    <p:extLst>
      <p:ext uri="{BB962C8B-B14F-4D97-AF65-F5344CB8AC3E}">
        <p14:creationId xmlns:p14="http://schemas.microsoft.com/office/powerpoint/2010/main" val="179098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3871E3-31DD-4FE3-B99B-055BEFB3EBAE}" type="datetimeFigureOut">
              <a:rPr lang="fr-FR" smtClean="0"/>
              <a:t>23/10/2023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C117256-A2F6-4DF9-8F9F-F8A24693B8AC}" type="slidenum">
              <a:rPr lang="fr-FR" smtClean="0"/>
              <a:t>‹N°›</a:t>
            </a:fld>
            <a:endParaRPr lang="fr-FR"/>
          </a:p>
        </p:txBody>
      </p:sp>
    </p:spTree>
    <p:extLst>
      <p:ext uri="{BB962C8B-B14F-4D97-AF65-F5344CB8AC3E}">
        <p14:creationId xmlns:p14="http://schemas.microsoft.com/office/powerpoint/2010/main" val="256123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3871E3-31DD-4FE3-B99B-055BEFB3EBAE}" type="datetimeFigureOut">
              <a:rPr lang="fr-FR" smtClean="0"/>
              <a:t>23/10/2023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C117256-A2F6-4DF9-8F9F-F8A24693B8AC}" type="slidenum">
              <a:rPr lang="fr-FR" smtClean="0"/>
              <a:t>‹N°›</a:t>
            </a:fld>
            <a:endParaRPr lang="fr-FR"/>
          </a:p>
        </p:txBody>
      </p:sp>
    </p:spTree>
    <p:extLst>
      <p:ext uri="{BB962C8B-B14F-4D97-AF65-F5344CB8AC3E}">
        <p14:creationId xmlns:p14="http://schemas.microsoft.com/office/powerpoint/2010/main" val="513962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4105079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11549724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49436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08202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7145" y="2766219"/>
            <a:ext cx="9109710" cy="1325563"/>
          </a:xfrm>
        </p:spPr>
        <p:txBody>
          <a:bodyPr/>
          <a:lstStyle>
            <a:lvl1pPr algn="ctr">
              <a:defRPr>
                <a:solidFill>
                  <a:srgbClr val="FF0000"/>
                </a:solidFill>
                <a:latin typeface="Helvetica Inserat LT Std" panose="020B0806030702050204" pitchFamily="34" charset="0"/>
              </a:defRPr>
            </a:lvl1pPr>
          </a:lstStyle>
          <a:p>
            <a:r>
              <a:rPr lang="fr-FR" dirty="0" smtClean="0"/>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8" name="Footer Placeholder 7"/>
          <p:cNvSpPr>
            <a:spLocks noGrp="1"/>
          </p:cNvSpPr>
          <p:nvPr>
            <p:ph type="ftr" sz="quarter" idx="11"/>
          </p:nvPr>
        </p:nvSpPr>
        <p:spPr/>
        <p:txBody>
          <a:bodyPr/>
          <a:lstStyle/>
          <a:p>
            <a:endParaRPr lang="fr-FR">
              <a:solidFill>
                <a:prstClr val="black">
                  <a:tint val="75000"/>
                </a:prstClr>
              </a:solidFill>
            </a:endParaRPr>
          </a:p>
        </p:txBody>
      </p:sp>
      <p:sp>
        <p:nvSpPr>
          <p:cNvPr id="9" name="Slide Number Placeholder 8"/>
          <p:cNvSpPr>
            <a:spLocks noGrp="1"/>
          </p:cNvSpPr>
          <p:nvPr>
            <p:ph type="sldNum" sz="quarter" idx="12"/>
          </p:nvPr>
        </p:nvSpPr>
        <p:spPr/>
        <p:txBody>
          <a:body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38490197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4" name="Footer Placeholder 3"/>
          <p:cNvSpPr>
            <a:spLocks noGrp="1"/>
          </p:cNvSpPr>
          <p:nvPr>
            <p:ph type="ftr" sz="quarter" idx="11"/>
          </p:nvPr>
        </p:nvSpPr>
        <p:spPr/>
        <p:txBody>
          <a:bodyPr/>
          <a:lstStyle/>
          <a:p>
            <a:endParaRPr lang="fr-FR">
              <a:solidFill>
                <a:prstClr val="black">
                  <a:tint val="75000"/>
                </a:prstClr>
              </a:solidFill>
            </a:endParaRPr>
          </a:p>
        </p:txBody>
      </p:sp>
      <p:sp>
        <p:nvSpPr>
          <p:cNvPr id="5" name="Slide Number Placeholder 4"/>
          <p:cNvSpPr>
            <a:spLocks noGrp="1"/>
          </p:cNvSpPr>
          <p:nvPr>
            <p:ph type="sldNum" sz="quarter" idx="12"/>
          </p:nvPr>
        </p:nvSpPr>
        <p:spPr/>
        <p:txBody>
          <a:body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450661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3" name="Footer Placeholder 2"/>
          <p:cNvSpPr>
            <a:spLocks noGrp="1"/>
          </p:cNvSpPr>
          <p:nvPr>
            <p:ph type="ftr" sz="quarter" idx="11"/>
          </p:nvPr>
        </p:nvSpPr>
        <p:spPr/>
        <p:txBody>
          <a:bodyPr/>
          <a:lstStyle/>
          <a:p>
            <a:endParaRPr lang="fr-FR">
              <a:solidFill>
                <a:prstClr val="black">
                  <a:tint val="75000"/>
                </a:prstClr>
              </a:solidFill>
            </a:endParaRPr>
          </a:p>
        </p:txBody>
      </p:sp>
      <p:sp>
        <p:nvSpPr>
          <p:cNvPr id="4" name="Slide Number Placeholder 3"/>
          <p:cNvSpPr>
            <a:spLocks noGrp="1"/>
          </p:cNvSpPr>
          <p:nvPr>
            <p:ph type="sldNum" sz="quarter" idx="12"/>
          </p:nvPr>
        </p:nvSpPr>
        <p:spPr/>
        <p:txBody>
          <a:body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443467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3460695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3871E3-31DD-4FE3-B99B-055BEFB3EBAE}" type="datetimeFigureOut">
              <a:rPr lang="fr-FR" smtClean="0"/>
              <a:t>23/10/2023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C117256-A2F6-4DF9-8F9F-F8A24693B8AC}" type="slidenum">
              <a:rPr lang="fr-FR" smtClean="0"/>
              <a:t>‹N°›</a:t>
            </a:fld>
            <a:endParaRPr lang="fr-FR"/>
          </a:p>
        </p:txBody>
      </p:sp>
    </p:spTree>
    <p:extLst>
      <p:ext uri="{BB962C8B-B14F-4D97-AF65-F5344CB8AC3E}">
        <p14:creationId xmlns:p14="http://schemas.microsoft.com/office/powerpoint/2010/main" val="19771203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502408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960210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757781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re et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2"/>
          <p:cNvSpPr>
            <a:spLocks noGrp="1"/>
          </p:cNvSpPr>
          <p:nvPr>
            <p:ph type="body"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155A18F-AA42-46CD-9161-F3F2B32E9395}" type="datetimeFigureOut">
              <a:rPr lang="fr-FR" smtClean="0">
                <a:solidFill>
                  <a:prstClr val="black">
                    <a:tint val="75000"/>
                  </a:prstClr>
                </a:solidFill>
              </a:rPr>
              <a:pPr/>
              <a:t>23/10/2023</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69C6C18B-267C-4925-865F-42F348A4F263}"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7511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83871E3-31DD-4FE3-B99B-055BEFB3EBAE}" type="datetimeFigureOut">
              <a:rPr lang="fr-FR" smtClean="0"/>
              <a:t>23/10/2023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C117256-A2F6-4DF9-8F9F-F8A24693B8AC}" type="slidenum">
              <a:rPr lang="fr-FR" smtClean="0"/>
              <a:t>‹N°›</a:t>
            </a:fld>
            <a:endParaRPr lang="fr-FR"/>
          </a:p>
        </p:txBody>
      </p:sp>
    </p:spTree>
    <p:extLst>
      <p:ext uri="{BB962C8B-B14F-4D97-AF65-F5344CB8AC3E}">
        <p14:creationId xmlns:p14="http://schemas.microsoft.com/office/powerpoint/2010/main" val="294605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3871E3-31DD-4FE3-B99B-055BEFB3EBAE}" type="datetimeFigureOut">
              <a:rPr lang="fr-FR" smtClean="0"/>
              <a:t>23/10/2023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C117256-A2F6-4DF9-8F9F-F8A24693B8AC}" type="slidenum">
              <a:rPr lang="fr-FR" smtClean="0"/>
              <a:t>‹N°›</a:t>
            </a:fld>
            <a:endParaRPr lang="fr-FR"/>
          </a:p>
        </p:txBody>
      </p:sp>
    </p:spTree>
    <p:extLst>
      <p:ext uri="{BB962C8B-B14F-4D97-AF65-F5344CB8AC3E}">
        <p14:creationId xmlns:p14="http://schemas.microsoft.com/office/powerpoint/2010/main" val="364969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3871E3-31DD-4FE3-B99B-055BEFB3EBAE}" type="datetimeFigureOut">
              <a:rPr lang="fr-FR" smtClean="0"/>
              <a:t>23/10/2023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C117256-A2F6-4DF9-8F9F-F8A24693B8AC}" type="slidenum">
              <a:rPr lang="fr-FR" smtClean="0"/>
              <a:t>‹N°›</a:t>
            </a:fld>
            <a:endParaRPr lang="fr-FR"/>
          </a:p>
        </p:txBody>
      </p:sp>
    </p:spTree>
    <p:extLst>
      <p:ext uri="{BB962C8B-B14F-4D97-AF65-F5344CB8AC3E}">
        <p14:creationId xmlns:p14="http://schemas.microsoft.com/office/powerpoint/2010/main" val="962102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83871E3-31DD-4FE3-B99B-055BEFB3EBAE}" type="datetimeFigureOut">
              <a:rPr lang="fr-FR" smtClean="0"/>
              <a:t>23/10/2023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C117256-A2F6-4DF9-8F9F-F8A24693B8AC}" type="slidenum">
              <a:rPr lang="fr-FR" smtClean="0"/>
              <a:t>‹N°›</a:t>
            </a:fld>
            <a:endParaRPr lang="fr-FR"/>
          </a:p>
        </p:txBody>
      </p:sp>
    </p:spTree>
    <p:extLst>
      <p:ext uri="{BB962C8B-B14F-4D97-AF65-F5344CB8AC3E}">
        <p14:creationId xmlns:p14="http://schemas.microsoft.com/office/powerpoint/2010/main" val="163267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871E3-31DD-4FE3-B99B-055BEFB3EBAE}" type="datetimeFigureOut">
              <a:rPr lang="fr-FR" smtClean="0"/>
              <a:t>23/10/2023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C117256-A2F6-4DF9-8F9F-F8A24693B8AC}" type="slidenum">
              <a:rPr lang="fr-FR" smtClean="0"/>
              <a:t>‹N°›</a:t>
            </a:fld>
            <a:endParaRPr lang="fr-FR"/>
          </a:p>
        </p:txBody>
      </p:sp>
    </p:spTree>
    <p:extLst>
      <p:ext uri="{BB962C8B-B14F-4D97-AF65-F5344CB8AC3E}">
        <p14:creationId xmlns:p14="http://schemas.microsoft.com/office/powerpoint/2010/main" val="240122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83871E3-31DD-4FE3-B99B-055BEFB3EBAE}" type="datetimeFigureOut">
              <a:rPr lang="fr-FR" smtClean="0"/>
              <a:t>23/10/2023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C117256-A2F6-4DF9-8F9F-F8A24693B8AC}" type="slidenum">
              <a:rPr lang="fr-FR" smtClean="0"/>
              <a:t>‹N°›</a:t>
            </a:fld>
            <a:endParaRPr lang="fr-FR"/>
          </a:p>
        </p:txBody>
      </p:sp>
    </p:spTree>
    <p:extLst>
      <p:ext uri="{BB962C8B-B14F-4D97-AF65-F5344CB8AC3E}">
        <p14:creationId xmlns:p14="http://schemas.microsoft.com/office/powerpoint/2010/main" val="125433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83871E3-31DD-4FE3-B99B-055BEFB3EBAE}" type="datetimeFigureOut">
              <a:rPr lang="fr-FR" smtClean="0"/>
              <a:t>23/10/2023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C117256-A2F6-4DF9-8F9F-F8A24693B8AC}" type="slidenum">
              <a:rPr lang="fr-FR" smtClean="0"/>
              <a:t>‹N°›</a:t>
            </a:fld>
            <a:endParaRPr lang="fr-FR"/>
          </a:p>
        </p:txBody>
      </p:sp>
    </p:spTree>
    <p:extLst>
      <p:ext uri="{BB962C8B-B14F-4D97-AF65-F5344CB8AC3E}">
        <p14:creationId xmlns:p14="http://schemas.microsoft.com/office/powerpoint/2010/main" val="209852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871E3-31DD-4FE3-B99B-055BEFB3EBAE}" type="datetimeFigureOut">
              <a:rPr lang="fr-FR" smtClean="0"/>
              <a:t>23/10/2023</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17256-A2F6-4DF9-8F9F-F8A24693B8AC}" type="slidenum">
              <a:rPr lang="fr-FR" smtClean="0"/>
              <a:t>‹N°›</a:t>
            </a:fld>
            <a:endParaRPr lang="fr-FR"/>
          </a:p>
        </p:txBody>
      </p:sp>
    </p:spTree>
    <p:extLst>
      <p:ext uri="{BB962C8B-B14F-4D97-AF65-F5344CB8AC3E}">
        <p14:creationId xmlns:p14="http://schemas.microsoft.com/office/powerpoint/2010/main" val="3369683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055" y="2766219"/>
            <a:ext cx="9262110" cy="1325563"/>
          </a:xfrm>
          <a:prstGeom prst="rect">
            <a:avLst/>
          </a:prstGeom>
        </p:spPr>
        <p:txBody>
          <a:bodyPr vert="horz" lIns="91440" tIns="45720" rIns="91440" bIns="45720" rtlCol="0" anchor="ctr">
            <a:noAutofit/>
          </a:bodyPr>
          <a:lstStyle/>
          <a:p>
            <a:r>
              <a:rPr lang="fr-FR" dirty="0" smtClean="0"/>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D9962-9EE1-4E5F-8E12-1CDFF32D8839}" type="datetimeFigureOut">
              <a:rPr lang="fr-FR" smtClean="0">
                <a:solidFill>
                  <a:prstClr val="black">
                    <a:tint val="75000"/>
                  </a:prstClr>
                </a:solidFill>
              </a:rPr>
              <a:pPr/>
              <a:t>23/10/2023</a:t>
            </a:fld>
            <a:endParaRPr lang="fr-FR">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91F7A-3FF1-4499-AB7C-A7DCF8E22A99}"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670111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8000" kern="1200">
          <a:solidFill>
            <a:schemeClr val="tx1">
              <a:lumMod val="95000"/>
              <a:lumOff val="5000"/>
            </a:schemeClr>
          </a:solidFill>
          <a:latin typeface="Helvetica Inserat LT Std" panose="020B0806030702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dirty="0">
                <a:solidFill>
                  <a:schemeClr val="tx1"/>
                </a:solidFill>
              </a:rPr>
              <a:t>FF 19 - </a:t>
            </a:r>
            <a:r>
              <a:rPr lang="en-GB" dirty="0" err="1">
                <a:solidFill>
                  <a:schemeClr val="tx1"/>
                </a:solidFill>
              </a:rPr>
              <a:t>Raha</a:t>
            </a:r>
            <a:r>
              <a:rPr lang="en-GB" dirty="0">
                <a:solidFill>
                  <a:schemeClr val="tx1"/>
                </a:solidFill>
              </a:rPr>
              <a:t> Jehovah no </a:t>
            </a:r>
            <a:r>
              <a:rPr lang="en-GB" dirty="0" err="1" smtClean="0">
                <a:solidFill>
                  <a:schemeClr val="tx1"/>
                </a:solidFill>
              </a:rPr>
              <a:t>Mpiandry</a:t>
            </a:r>
            <a:endParaRPr lang="fr-FR" dirty="0">
              <a:solidFill>
                <a:schemeClr val="tx1"/>
              </a:solidFill>
            </a:endParaRPr>
          </a:p>
        </p:txBody>
      </p:sp>
    </p:spTree>
    <p:extLst>
      <p:ext uri="{BB962C8B-B14F-4D97-AF65-F5344CB8AC3E}">
        <p14:creationId xmlns:p14="http://schemas.microsoft.com/office/powerpoint/2010/main" val="47503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Fiv : Raha Jehovah </a:t>
            </a:r>
            <a:br>
              <a:rPr lang="en-GB" smtClean="0">
                <a:solidFill>
                  <a:schemeClr val="tx1"/>
                </a:solidFill>
              </a:rPr>
            </a:br>
            <a:r>
              <a:rPr lang="en-GB" smtClean="0">
                <a:solidFill>
                  <a:schemeClr val="tx1"/>
                </a:solidFill>
              </a:rPr>
              <a:t>no Mpiandry </a:t>
            </a:r>
            <a:br>
              <a:rPr lang="en-GB" smtClean="0">
                <a:solidFill>
                  <a:schemeClr val="tx1"/>
                </a:solidFill>
              </a:rPr>
            </a:br>
            <a:r>
              <a:rPr lang="en-GB" smtClean="0">
                <a:solidFill>
                  <a:schemeClr val="tx1"/>
                </a:solidFill>
              </a:rPr>
              <a:t>(Tsy mba hisy)</a:t>
            </a:r>
            <a:br>
              <a:rPr lang="en-GB" smtClean="0">
                <a:solidFill>
                  <a:schemeClr val="tx1"/>
                </a:solidFill>
              </a:rPr>
            </a:br>
            <a:r>
              <a:rPr lang="en-GB" smtClean="0">
                <a:solidFill>
                  <a:schemeClr val="tx1"/>
                </a:solidFill>
              </a:rPr>
              <a:t>Tsy mba misy 'zay mampahory</a:t>
            </a:r>
            <a:endParaRPr lang="fr-FR">
              <a:solidFill>
                <a:schemeClr val="tx1"/>
              </a:solidFill>
            </a:endParaRPr>
          </a:p>
        </p:txBody>
      </p:sp>
    </p:spTree>
    <p:extLst>
      <p:ext uri="{BB962C8B-B14F-4D97-AF65-F5344CB8AC3E}">
        <p14:creationId xmlns:p14="http://schemas.microsoft.com/office/powerpoint/2010/main" val="138430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Ahi-maitso no handriako </a:t>
            </a:r>
            <a:br>
              <a:rPr lang="en-GB" smtClean="0">
                <a:solidFill>
                  <a:schemeClr val="tx1"/>
                </a:solidFill>
              </a:rPr>
            </a:br>
            <a:r>
              <a:rPr lang="en-GB" smtClean="0">
                <a:solidFill>
                  <a:schemeClr val="tx1"/>
                </a:solidFill>
              </a:rPr>
              <a:t>(Ranon'aina hosotroiko) </a:t>
            </a:r>
            <a:br>
              <a:rPr lang="en-GB" smtClean="0">
                <a:solidFill>
                  <a:schemeClr val="tx1"/>
                </a:solidFill>
              </a:rPr>
            </a:br>
            <a:r>
              <a:rPr lang="en-GB" smtClean="0">
                <a:solidFill>
                  <a:schemeClr val="tx1"/>
                </a:solidFill>
              </a:rPr>
              <a:t>Ranon'aina hosotroiko </a:t>
            </a:r>
            <a:endParaRPr lang="fr-FR">
              <a:solidFill>
                <a:schemeClr val="tx1"/>
              </a:solidFill>
            </a:endParaRPr>
          </a:p>
        </p:txBody>
      </p:sp>
    </p:spTree>
    <p:extLst>
      <p:ext uri="{BB962C8B-B14F-4D97-AF65-F5344CB8AC3E}">
        <p14:creationId xmlns:p14="http://schemas.microsoft.com/office/powerpoint/2010/main" val="136419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Ny fanahiko hovelominy </a:t>
            </a:r>
            <a:br>
              <a:rPr lang="en-GB" smtClean="0">
                <a:solidFill>
                  <a:schemeClr val="tx1"/>
                </a:solidFill>
              </a:rPr>
            </a:br>
            <a:r>
              <a:rPr lang="en-GB" smtClean="0">
                <a:solidFill>
                  <a:schemeClr val="tx1"/>
                </a:solidFill>
              </a:rPr>
              <a:t>(Miasa izy)</a:t>
            </a:r>
            <a:br>
              <a:rPr lang="en-GB" smtClean="0">
                <a:solidFill>
                  <a:schemeClr val="tx1"/>
                </a:solidFill>
              </a:rPr>
            </a:br>
            <a:r>
              <a:rPr lang="en-GB" smtClean="0">
                <a:solidFill>
                  <a:schemeClr val="tx1"/>
                </a:solidFill>
              </a:rPr>
              <a:t>Miasa lzy tsy mba matory </a:t>
            </a:r>
            <a:endParaRPr lang="fr-FR">
              <a:solidFill>
                <a:schemeClr val="tx1"/>
              </a:solidFill>
            </a:endParaRPr>
          </a:p>
        </p:txBody>
      </p:sp>
    </p:spTree>
    <p:extLst>
      <p:ext uri="{BB962C8B-B14F-4D97-AF65-F5344CB8AC3E}">
        <p14:creationId xmlns:p14="http://schemas.microsoft.com/office/powerpoint/2010/main" val="217100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Lala-marina itondrany </a:t>
            </a:r>
            <a:br>
              <a:rPr lang="en-GB" smtClean="0">
                <a:solidFill>
                  <a:schemeClr val="tx1"/>
                </a:solidFill>
              </a:rPr>
            </a:br>
            <a:r>
              <a:rPr lang="en-GB" smtClean="0">
                <a:solidFill>
                  <a:schemeClr val="tx1"/>
                </a:solidFill>
              </a:rPr>
              <a:t>Tsy ho foiko</a:t>
            </a:r>
            <a:endParaRPr lang="fr-FR">
              <a:solidFill>
                <a:schemeClr val="tx1"/>
              </a:solidFill>
            </a:endParaRPr>
          </a:p>
        </p:txBody>
      </p:sp>
    </p:spTree>
    <p:extLst>
      <p:ext uri="{BB962C8B-B14F-4D97-AF65-F5344CB8AC3E}">
        <p14:creationId xmlns:p14="http://schemas.microsoft.com/office/powerpoint/2010/main" val="330080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3. Eo imasom-pahavalo </a:t>
            </a:r>
            <a:br>
              <a:rPr lang="en-GB" smtClean="0">
                <a:solidFill>
                  <a:schemeClr val="tx1"/>
                </a:solidFill>
              </a:rPr>
            </a:br>
            <a:r>
              <a:rPr lang="en-GB" smtClean="0">
                <a:solidFill>
                  <a:schemeClr val="tx1"/>
                </a:solidFill>
              </a:rPr>
              <a:t>Ny latabatro velariny </a:t>
            </a:r>
            <a:br>
              <a:rPr lang="en-GB" smtClean="0">
                <a:solidFill>
                  <a:schemeClr val="tx1"/>
                </a:solidFill>
              </a:rPr>
            </a:br>
            <a:r>
              <a:rPr lang="en-GB" smtClean="0">
                <a:solidFill>
                  <a:schemeClr val="tx1"/>
                </a:solidFill>
              </a:rPr>
              <a:t>Diloilo feno hanitra</a:t>
            </a:r>
            <a:br>
              <a:rPr lang="en-GB" smtClean="0">
                <a:solidFill>
                  <a:schemeClr val="tx1"/>
                </a:solidFill>
              </a:rPr>
            </a:br>
            <a:r>
              <a:rPr lang="en-GB" smtClean="0">
                <a:solidFill>
                  <a:schemeClr val="tx1"/>
                </a:solidFill>
              </a:rPr>
              <a:t>(Efa namontosany ahy) </a:t>
            </a:r>
            <a:br>
              <a:rPr lang="en-GB" smtClean="0">
                <a:solidFill>
                  <a:schemeClr val="tx1"/>
                </a:solidFill>
              </a:rPr>
            </a:br>
            <a:r>
              <a:rPr lang="en-GB" smtClean="0">
                <a:solidFill>
                  <a:schemeClr val="tx1"/>
                </a:solidFill>
              </a:rPr>
              <a:t>Safononoka tantely</a:t>
            </a:r>
            <a:br>
              <a:rPr lang="en-GB" smtClean="0">
                <a:solidFill>
                  <a:schemeClr val="tx1"/>
                </a:solidFill>
              </a:rPr>
            </a:br>
            <a:r>
              <a:rPr lang="en-GB" smtClean="0">
                <a:solidFill>
                  <a:schemeClr val="tx1"/>
                </a:solidFill>
              </a:rPr>
              <a:t>Ny kapoakako namboariny </a:t>
            </a:r>
            <a:br>
              <a:rPr lang="en-GB" smtClean="0">
                <a:solidFill>
                  <a:schemeClr val="tx1"/>
                </a:solidFill>
              </a:rPr>
            </a:br>
            <a:r>
              <a:rPr lang="en-GB" smtClean="0">
                <a:solidFill>
                  <a:schemeClr val="tx1"/>
                </a:solidFill>
              </a:rPr>
              <a:t>Fahasoavana no sise </a:t>
            </a:r>
            <a:br>
              <a:rPr lang="en-GB" smtClean="0">
                <a:solidFill>
                  <a:schemeClr val="tx1"/>
                </a:solidFill>
              </a:rPr>
            </a:br>
            <a:r>
              <a:rPr lang="en-GB" smtClean="0">
                <a:solidFill>
                  <a:schemeClr val="tx1"/>
                </a:solidFill>
              </a:rPr>
              <a:t>Afaka ahiahy</a:t>
            </a:r>
            <a:br>
              <a:rPr lang="en-GB" smtClean="0">
                <a:solidFill>
                  <a:schemeClr val="tx1"/>
                </a:solidFill>
              </a:rPr>
            </a:br>
            <a:r>
              <a:rPr lang="en-GB" smtClean="0">
                <a:solidFill>
                  <a:schemeClr val="tx1"/>
                </a:solidFill>
              </a:rPr>
              <a:t>(Afaka ahiahy)</a:t>
            </a:r>
            <a:endParaRPr lang="fr-FR">
              <a:solidFill>
                <a:schemeClr val="tx1"/>
              </a:solidFill>
            </a:endParaRPr>
          </a:p>
        </p:txBody>
      </p:sp>
    </p:spTree>
    <p:extLst>
      <p:ext uri="{BB962C8B-B14F-4D97-AF65-F5344CB8AC3E}">
        <p14:creationId xmlns:p14="http://schemas.microsoft.com/office/powerpoint/2010/main" val="3308981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Fiv : Raha Jehovah </a:t>
            </a:r>
            <a:br>
              <a:rPr lang="en-GB" smtClean="0">
                <a:solidFill>
                  <a:schemeClr val="tx1"/>
                </a:solidFill>
              </a:rPr>
            </a:br>
            <a:r>
              <a:rPr lang="en-GB" smtClean="0">
                <a:solidFill>
                  <a:schemeClr val="tx1"/>
                </a:solidFill>
              </a:rPr>
              <a:t>no Mpiandry </a:t>
            </a:r>
            <a:br>
              <a:rPr lang="en-GB" smtClean="0">
                <a:solidFill>
                  <a:schemeClr val="tx1"/>
                </a:solidFill>
              </a:rPr>
            </a:br>
            <a:r>
              <a:rPr lang="en-GB" smtClean="0">
                <a:solidFill>
                  <a:schemeClr val="tx1"/>
                </a:solidFill>
              </a:rPr>
              <a:t>(Tsy mba hisy)</a:t>
            </a:r>
            <a:br>
              <a:rPr lang="en-GB" smtClean="0">
                <a:solidFill>
                  <a:schemeClr val="tx1"/>
                </a:solidFill>
              </a:rPr>
            </a:br>
            <a:r>
              <a:rPr lang="en-GB" smtClean="0">
                <a:solidFill>
                  <a:schemeClr val="tx1"/>
                </a:solidFill>
              </a:rPr>
              <a:t>Tsy mba misy 'zay mampahory</a:t>
            </a:r>
            <a:endParaRPr lang="fr-FR">
              <a:solidFill>
                <a:schemeClr val="tx1"/>
              </a:solidFill>
            </a:endParaRPr>
          </a:p>
        </p:txBody>
      </p:sp>
    </p:spTree>
    <p:extLst>
      <p:ext uri="{BB962C8B-B14F-4D97-AF65-F5344CB8AC3E}">
        <p14:creationId xmlns:p14="http://schemas.microsoft.com/office/powerpoint/2010/main" val="1604333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Ahi-maitso no handriako </a:t>
            </a:r>
            <a:br>
              <a:rPr lang="en-GB" smtClean="0">
                <a:solidFill>
                  <a:schemeClr val="tx1"/>
                </a:solidFill>
              </a:rPr>
            </a:br>
            <a:r>
              <a:rPr lang="en-GB" smtClean="0">
                <a:solidFill>
                  <a:schemeClr val="tx1"/>
                </a:solidFill>
              </a:rPr>
              <a:t>(Ranon'aina hosotroiko) </a:t>
            </a:r>
            <a:br>
              <a:rPr lang="en-GB" smtClean="0">
                <a:solidFill>
                  <a:schemeClr val="tx1"/>
                </a:solidFill>
              </a:rPr>
            </a:br>
            <a:r>
              <a:rPr lang="en-GB" smtClean="0">
                <a:solidFill>
                  <a:schemeClr val="tx1"/>
                </a:solidFill>
              </a:rPr>
              <a:t>Ranon'aina hosotroiko </a:t>
            </a:r>
            <a:endParaRPr lang="fr-FR">
              <a:solidFill>
                <a:schemeClr val="tx1"/>
              </a:solidFill>
            </a:endParaRPr>
          </a:p>
        </p:txBody>
      </p:sp>
    </p:spTree>
    <p:extLst>
      <p:ext uri="{BB962C8B-B14F-4D97-AF65-F5344CB8AC3E}">
        <p14:creationId xmlns:p14="http://schemas.microsoft.com/office/powerpoint/2010/main" val="278334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Ny fanahiko hovelominy </a:t>
            </a:r>
            <a:br>
              <a:rPr lang="en-GB" smtClean="0">
                <a:solidFill>
                  <a:schemeClr val="tx1"/>
                </a:solidFill>
              </a:rPr>
            </a:br>
            <a:r>
              <a:rPr lang="en-GB" smtClean="0">
                <a:solidFill>
                  <a:schemeClr val="tx1"/>
                </a:solidFill>
              </a:rPr>
              <a:t>(Miasa izy)</a:t>
            </a:r>
            <a:br>
              <a:rPr lang="en-GB" smtClean="0">
                <a:solidFill>
                  <a:schemeClr val="tx1"/>
                </a:solidFill>
              </a:rPr>
            </a:br>
            <a:r>
              <a:rPr lang="en-GB" smtClean="0">
                <a:solidFill>
                  <a:schemeClr val="tx1"/>
                </a:solidFill>
              </a:rPr>
              <a:t>Miasa lzy tsy mba matory </a:t>
            </a:r>
            <a:endParaRPr lang="fr-FR">
              <a:solidFill>
                <a:schemeClr val="tx1"/>
              </a:solidFill>
            </a:endParaRPr>
          </a:p>
        </p:txBody>
      </p:sp>
    </p:spTree>
    <p:extLst>
      <p:ext uri="{BB962C8B-B14F-4D97-AF65-F5344CB8AC3E}">
        <p14:creationId xmlns:p14="http://schemas.microsoft.com/office/powerpoint/2010/main" val="1100174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Lala-marina itondrany </a:t>
            </a:r>
            <a:br>
              <a:rPr lang="en-GB" smtClean="0">
                <a:solidFill>
                  <a:schemeClr val="tx1"/>
                </a:solidFill>
              </a:rPr>
            </a:br>
            <a:r>
              <a:rPr lang="en-GB" smtClean="0">
                <a:solidFill>
                  <a:schemeClr val="tx1"/>
                </a:solidFill>
              </a:rPr>
              <a:t>Tsy ho foiko</a:t>
            </a:r>
            <a:endParaRPr lang="fr-FR">
              <a:solidFill>
                <a:schemeClr val="tx1"/>
              </a:solidFill>
            </a:endParaRPr>
          </a:p>
        </p:txBody>
      </p:sp>
    </p:spTree>
    <p:extLst>
      <p:ext uri="{BB962C8B-B14F-4D97-AF65-F5344CB8AC3E}">
        <p14:creationId xmlns:p14="http://schemas.microsoft.com/office/powerpoint/2010/main" val="2805409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4. Ao an-tranonao ry Tompo </a:t>
            </a:r>
            <a:br>
              <a:rPr lang="en-GB" smtClean="0">
                <a:solidFill>
                  <a:schemeClr val="tx1"/>
                </a:solidFill>
              </a:rPr>
            </a:br>
            <a:r>
              <a:rPr lang="en-GB" smtClean="0">
                <a:solidFill>
                  <a:schemeClr val="tx1"/>
                </a:solidFill>
              </a:rPr>
              <a:t>No iriko hialofana</a:t>
            </a:r>
            <a:br>
              <a:rPr lang="en-GB" smtClean="0">
                <a:solidFill>
                  <a:schemeClr val="tx1"/>
                </a:solidFill>
              </a:rPr>
            </a:br>
            <a:r>
              <a:rPr lang="en-GB" smtClean="0">
                <a:solidFill>
                  <a:schemeClr val="tx1"/>
                </a:solidFill>
              </a:rPr>
              <a:t>Ka tsy afa-miditra any </a:t>
            </a:r>
            <a:br>
              <a:rPr lang="en-GB" smtClean="0">
                <a:solidFill>
                  <a:schemeClr val="tx1"/>
                </a:solidFill>
              </a:rPr>
            </a:br>
            <a:r>
              <a:rPr lang="en-GB" smtClean="0">
                <a:solidFill>
                  <a:schemeClr val="tx1"/>
                </a:solidFill>
              </a:rPr>
              <a:t>(Ny hetraketraky ny tany) </a:t>
            </a:r>
            <a:br>
              <a:rPr lang="en-GB" smtClean="0">
                <a:solidFill>
                  <a:schemeClr val="tx1"/>
                </a:solidFill>
              </a:rPr>
            </a:br>
            <a:r>
              <a:rPr lang="en-GB" smtClean="0">
                <a:solidFill>
                  <a:schemeClr val="tx1"/>
                </a:solidFill>
              </a:rPr>
              <a:t>Raha ny fonao feno antra </a:t>
            </a:r>
            <a:br>
              <a:rPr lang="en-GB" smtClean="0">
                <a:solidFill>
                  <a:schemeClr val="tx1"/>
                </a:solidFill>
              </a:rPr>
            </a:br>
            <a:r>
              <a:rPr lang="en-GB" smtClean="0">
                <a:solidFill>
                  <a:schemeClr val="tx1"/>
                </a:solidFill>
              </a:rPr>
              <a:t>No ho lamba hirakofana </a:t>
            </a:r>
            <a:br>
              <a:rPr lang="en-GB" smtClean="0">
                <a:solidFill>
                  <a:schemeClr val="tx1"/>
                </a:solidFill>
              </a:rPr>
            </a:br>
            <a:r>
              <a:rPr lang="en-GB" smtClean="0">
                <a:solidFill>
                  <a:schemeClr val="tx1"/>
                </a:solidFill>
              </a:rPr>
              <a:t>Ary ny androm-pifaliana </a:t>
            </a:r>
            <a:br>
              <a:rPr lang="en-GB" smtClean="0">
                <a:solidFill>
                  <a:schemeClr val="tx1"/>
                </a:solidFill>
              </a:rPr>
            </a:br>
            <a:r>
              <a:rPr lang="en-GB" smtClean="0">
                <a:solidFill>
                  <a:schemeClr val="tx1"/>
                </a:solidFill>
              </a:rPr>
              <a:t>Tsy ho lany</a:t>
            </a:r>
            <a:br>
              <a:rPr lang="en-GB" smtClean="0">
                <a:solidFill>
                  <a:schemeClr val="tx1"/>
                </a:solidFill>
              </a:rPr>
            </a:br>
            <a:r>
              <a:rPr lang="en-GB" smtClean="0">
                <a:solidFill>
                  <a:schemeClr val="tx1"/>
                </a:solidFill>
              </a:rPr>
              <a:t>(Tsy ho lany)</a:t>
            </a:r>
            <a:endParaRPr lang="fr-FR">
              <a:solidFill>
                <a:schemeClr val="tx1"/>
              </a:solidFill>
            </a:endParaRPr>
          </a:p>
        </p:txBody>
      </p:sp>
    </p:spTree>
    <p:extLst>
      <p:ext uri="{BB962C8B-B14F-4D97-AF65-F5344CB8AC3E}">
        <p14:creationId xmlns:p14="http://schemas.microsoft.com/office/powerpoint/2010/main" val="13783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pPr marL="0" indent="0">
              <a:buNone/>
            </a:pPr>
            <a:r>
              <a:rPr lang="en-GB" dirty="0" smtClean="0">
                <a:solidFill>
                  <a:schemeClr val="tx1"/>
                </a:solidFill>
              </a:rPr>
              <a:t>1 </a:t>
            </a:r>
            <a:r>
              <a:rPr lang="en-GB" dirty="0" err="1" smtClean="0">
                <a:solidFill>
                  <a:schemeClr val="tx1"/>
                </a:solidFill>
              </a:rPr>
              <a:t>Raha</a:t>
            </a:r>
            <a:r>
              <a:rPr lang="en-GB" dirty="0" smtClean="0">
                <a:solidFill>
                  <a:schemeClr val="tx1"/>
                </a:solidFill>
              </a:rPr>
              <a:t> Jehovah no </a:t>
            </a:r>
            <a:r>
              <a:rPr lang="en-GB" dirty="0" err="1" smtClean="0">
                <a:solidFill>
                  <a:schemeClr val="tx1"/>
                </a:solidFill>
              </a:rPr>
              <a:t>Mpiandry</a:t>
            </a:r>
            <a:r>
              <a:rPr lang="en-GB" dirty="0" smtClean="0">
                <a:solidFill>
                  <a:schemeClr val="tx1"/>
                </a:solidFill>
              </a:rPr>
              <a:t/>
            </a:r>
            <a:br>
              <a:rPr lang="en-GB" dirty="0" smtClean="0">
                <a:solidFill>
                  <a:schemeClr val="tx1"/>
                </a:solidFill>
              </a:rPr>
            </a:br>
            <a:r>
              <a:rPr lang="en-GB" dirty="0" err="1" smtClean="0">
                <a:solidFill>
                  <a:schemeClr val="tx1"/>
                </a:solidFill>
              </a:rPr>
              <a:t>Tsy</a:t>
            </a:r>
            <a:r>
              <a:rPr lang="en-GB" dirty="0" smtClean="0">
                <a:solidFill>
                  <a:schemeClr val="tx1"/>
                </a:solidFill>
              </a:rPr>
              <a:t> </a:t>
            </a:r>
            <a:r>
              <a:rPr lang="en-GB" dirty="0" err="1" smtClean="0">
                <a:solidFill>
                  <a:schemeClr val="tx1"/>
                </a:solidFill>
              </a:rPr>
              <a:t>mba</a:t>
            </a:r>
            <a:r>
              <a:rPr lang="en-GB" dirty="0" smtClean="0">
                <a:solidFill>
                  <a:schemeClr val="tx1"/>
                </a:solidFill>
              </a:rPr>
              <a:t> </a:t>
            </a:r>
            <a:r>
              <a:rPr lang="en-GB" dirty="0" err="1" smtClean="0">
                <a:solidFill>
                  <a:schemeClr val="tx1"/>
                </a:solidFill>
              </a:rPr>
              <a:t>hisy</a:t>
            </a:r>
            <a:r>
              <a:rPr lang="en-GB" dirty="0" smtClean="0">
                <a:solidFill>
                  <a:schemeClr val="tx1"/>
                </a:solidFill>
              </a:rPr>
              <a:t> </a:t>
            </a:r>
            <a:r>
              <a:rPr lang="en-GB" dirty="0" err="1" smtClean="0">
                <a:solidFill>
                  <a:schemeClr val="tx1"/>
                </a:solidFill>
              </a:rPr>
              <a:t>mampahory</a:t>
            </a:r>
            <a:endParaRPr lang="fr-FR" dirty="0">
              <a:solidFill>
                <a:schemeClr val="tx1"/>
              </a:solidFill>
            </a:endParaRPr>
          </a:p>
        </p:txBody>
      </p:sp>
    </p:spTree>
    <p:extLst>
      <p:ext uri="{BB962C8B-B14F-4D97-AF65-F5344CB8AC3E}">
        <p14:creationId xmlns:p14="http://schemas.microsoft.com/office/powerpoint/2010/main" val="767786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Fiv : Raha Jehovah </a:t>
            </a:r>
            <a:br>
              <a:rPr lang="en-GB" smtClean="0">
                <a:solidFill>
                  <a:schemeClr val="tx1"/>
                </a:solidFill>
              </a:rPr>
            </a:br>
            <a:r>
              <a:rPr lang="en-GB" smtClean="0">
                <a:solidFill>
                  <a:schemeClr val="tx1"/>
                </a:solidFill>
              </a:rPr>
              <a:t>no Mpiandry </a:t>
            </a:r>
            <a:br>
              <a:rPr lang="en-GB" smtClean="0">
                <a:solidFill>
                  <a:schemeClr val="tx1"/>
                </a:solidFill>
              </a:rPr>
            </a:br>
            <a:r>
              <a:rPr lang="en-GB" smtClean="0">
                <a:solidFill>
                  <a:schemeClr val="tx1"/>
                </a:solidFill>
              </a:rPr>
              <a:t>(Tsy mba hisy)</a:t>
            </a:r>
            <a:br>
              <a:rPr lang="en-GB" smtClean="0">
                <a:solidFill>
                  <a:schemeClr val="tx1"/>
                </a:solidFill>
              </a:rPr>
            </a:br>
            <a:r>
              <a:rPr lang="en-GB" smtClean="0">
                <a:solidFill>
                  <a:schemeClr val="tx1"/>
                </a:solidFill>
              </a:rPr>
              <a:t>Tsy mba misy 'zay mampahory</a:t>
            </a:r>
            <a:endParaRPr lang="fr-FR">
              <a:solidFill>
                <a:schemeClr val="tx1"/>
              </a:solidFill>
            </a:endParaRPr>
          </a:p>
        </p:txBody>
      </p:sp>
    </p:spTree>
    <p:extLst>
      <p:ext uri="{BB962C8B-B14F-4D97-AF65-F5344CB8AC3E}">
        <p14:creationId xmlns:p14="http://schemas.microsoft.com/office/powerpoint/2010/main" val="291856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Ahi-maitso no handriako </a:t>
            </a:r>
            <a:br>
              <a:rPr lang="en-GB" smtClean="0">
                <a:solidFill>
                  <a:schemeClr val="tx1"/>
                </a:solidFill>
              </a:rPr>
            </a:br>
            <a:r>
              <a:rPr lang="en-GB" smtClean="0">
                <a:solidFill>
                  <a:schemeClr val="tx1"/>
                </a:solidFill>
              </a:rPr>
              <a:t>(Ranon'aina hosotroiko) </a:t>
            </a:r>
            <a:br>
              <a:rPr lang="en-GB" smtClean="0">
                <a:solidFill>
                  <a:schemeClr val="tx1"/>
                </a:solidFill>
              </a:rPr>
            </a:br>
            <a:r>
              <a:rPr lang="en-GB" smtClean="0">
                <a:solidFill>
                  <a:schemeClr val="tx1"/>
                </a:solidFill>
              </a:rPr>
              <a:t>Ranon'aina hosotroiko </a:t>
            </a:r>
            <a:endParaRPr lang="fr-FR">
              <a:solidFill>
                <a:schemeClr val="tx1"/>
              </a:solidFill>
            </a:endParaRPr>
          </a:p>
        </p:txBody>
      </p:sp>
    </p:spTree>
    <p:extLst>
      <p:ext uri="{BB962C8B-B14F-4D97-AF65-F5344CB8AC3E}">
        <p14:creationId xmlns:p14="http://schemas.microsoft.com/office/powerpoint/2010/main" val="464917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Ny fanahiko hovelominy </a:t>
            </a:r>
            <a:br>
              <a:rPr lang="en-GB" smtClean="0">
                <a:solidFill>
                  <a:schemeClr val="tx1"/>
                </a:solidFill>
              </a:rPr>
            </a:br>
            <a:r>
              <a:rPr lang="en-GB" smtClean="0">
                <a:solidFill>
                  <a:schemeClr val="tx1"/>
                </a:solidFill>
              </a:rPr>
              <a:t>(Miasa izy)</a:t>
            </a:r>
            <a:br>
              <a:rPr lang="en-GB" smtClean="0">
                <a:solidFill>
                  <a:schemeClr val="tx1"/>
                </a:solidFill>
              </a:rPr>
            </a:br>
            <a:r>
              <a:rPr lang="en-GB" smtClean="0">
                <a:solidFill>
                  <a:schemeClr val="tx1"/>
                </a:solidFill>
              </a:rPr>
              <a:t>Miasa lzy tsy mba matory </a:t>
            </a:r>
            <a:endParaRPr lang="fr-FR">
              <a:solidFill>
                <a:schemeClr val="tx1"/>
              </a:solidFill>
            </a:endParaRPr>
          </a:p>
        </p:txBody>
      </p:sp>
    </p:spTree>
    <p:extLst>
      <p:ext uri="{BB962C8B-B14F-4D97-AF65-F5344CB8AC3E}">
        <p14:creationId xmlns:p14="http://schemas.microsoft.com/office/powerpoint/2010/main" val="192464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dirty="0" err="1" smtClean="0">
                <a:solidFill>
                  <a:schemeClr val="tx1"/>
                </a:solidFill>
              </a:rPr>
              <a:t>Lala</a:t>
            </a:r>
            <a:r>
              <a:rPr lang="en-GB" dirty="0" smtClean="0">
                <a:solidFill>
                  <a:schemeClr val="tx1"/>
                </a:solidFill>
              </a:rPr>
              <a:t>-marina </a:t>
            </a:r>
            <a:r>
              <a:rPr lang="en-GB" dirty="0" err="1" smtClean="0">
                <a:solidFill>
                  <a:schemeClr val="tx1"/>
                </a:solidFill>
              </a:rPr>
              <a:t>itondrany</a:t>
            </a:r>
            <a:r>
              <a:rPr lang="en-GB" dirty="0" smtClean="0">
                <a:solidFill>
                  <a:schemeClr val="tx1"/>
                </a:solidFill>
              </a:rPr>
              <a:t> </a:t>
            </a:r>
            <a:br>
              <a:rPr lang="en-GB" dirty="0" smtClean="0">
                <a:solidFill>
                  <a:schemeClr val="tx1"/>
                </a:solidFill>
              </a:rPr>
            </a:br>
            <a:r>
              <a:rPr lang="en-GB" dirty="0" err="1" smtClean="0">
                <a:solidFill>
                  <a:schemeClr val="tx1"/>
                </a:solidFill>
              </a:rPr>
              <a:t>Tsy</a:t>
            </a:r>
            <a:r>
              <a:rPr lang="en-GB" dirty="0" smtClean="0">
                <a:solidFill>
                  <a:schemeClr val="tx1"/>
                </a:solidFill>
              </a:rPr>
              <a:t> </a:t>
            </a:r>
            <a:r>
              <a:rPr lang="en-GB" dirty="0" err="1" smtClean="0">
                <a:solidFill>
                  <a:schemeClr val="tx1"/>
                </a:solidFill>
              </a:rPr>
              <a:t>ho</a:t>
            </a:r>
            <a:r>
              <a:rPr lang="en-GB" dirty="0" smtClean="0">
                <a:solidFill>
                  <a:schemeClr val="tx1"/>
                </a:solidFill>
              </a:rPr>
              <a:t> </a:t>
            </a:r>
            <a:r>
              <a:rPr lang="en-GB" dirty="0" err="1" smtClean="0">
                <a:solidFill>
                  <a:schemeClr val="tx1"/>
                </a:solidFill>
              </a:rPr>
              <a:t>foiko</a:t>
            </a:r>
            <a:endParaRPr lang="fr-FR" dirty="0">
              <a:solidFill>
                <a:schemeClr val="tx1"/>
              </a:solidFill>
            </a:endParaRPr>
          </a:p>
        </p:txBody>
      </p:sp>
    </p:spTree>
    <p:extLst>
      <p:ext uri="{BB962C8B-B14F-4D97-AF65-F5344CB8AC3E}">
        <p14:creationId xmlns:p14="http://schemas.microsoft.com/office/powerpoint/2010/main" val="425915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dirty="0" err="1" smtClean="0">
                <a:solidFill>
                  <a:schemeClr val="tx1"/>
                </a:solidFill>
              </a:rPr>
              <a:t>Ahi-maitso</a:t>
            </a:r>
            <a:r>
              <a:rPr lang="en-GB" dirty="0" smtClean="0">
                <a:solidFill>
                  <a:schemeClr val="tx1"/>
                </a:solidFill>
              </a:rPr>
              <a:t> no </a:t>
            </a:r>
            <a:r>
              <a:rPr lang="en-GB" dirty="0" err="1" smtClean="0">
                <a:solidFill>
                  <a:schemeClr val="tx1"/>
                </a:solidFill>
              </a:rPr>
              <a:t>handriana</a:t>
            </a:r>
            <a:r>
              <a:rPr lang="en-GB" dirty="0" smtClean="0">
                <a:solidFill>
                  <a:schemeClr val="tx1"/>
                </a:solidFill>
              </a:rPr>
              <a:t/>
            </a:r>
            <a:br>
              <a:rPr lang="en-GB" dirty="0" smtClean="0">
                <a:solidFill>
                  <a:schemeClr val="tx1"/>
                </a:solidFill>
              </a:rPr>
            </a:br>
            <a:r>
              <a:rPr lang="en-GB" dirty="0" err="1" smtClean="0">
                <a:solidFill>
                  <a:schemeClr val="tx1"/>
                </a:solidFill>
              </a:rPr>
              <a:t>Ny</a:t>
            </a:r>
            <a:r>
              <a:rPr lang="en-GB" dirty="0" smtClean="0">
                <a:solidFill>
                  <a:schemeClr val="tx1"/>
                </a:solidFill>
              </a:rPr>
              <a:t> </a:t>
            </a:r>
            <a:r>
              <a:rPr lang="en-GB" dirty="0" err="1" smtClean="0">
                <a:solidFill>
                  <a:schemeClr val="tx1"/>
                </a:solidFill>
              </a:rPr>
              <a:t>fanahy</a:t>
            </a:r>
            <a:r>
              <a:rPr lang="en-GB" dirty="0" smtClean="0">
                <a:solidFill>
                  <a:schemeClr val="tx1"/>
                </a:solidFill>
              </a:rPr>
              <a:t> </a:t>
            </a:r>
            <a:r>
              <a:rPr lang="en-GB" dirty="0" err="1" smtClean="0">
                <a:solidFill>
                  <a:schemeClr val="tx1"/>
                </a:solidFill>
              </a:rPr>
              <a:t>velombelona</a:t>
            </a:r>
            <a:endParaRPr lang="fr-FR" dirty="0">
              <a:solidFill>
                <a:schemeClr val="tx1"/>
              </a:solidFill>
            </a:endParaRPr>
          </a:p>
        </p:txBody>
      </p:sp>
    </p:spTree>
    <p:extLst>
      <p:ext uri="{BB962C8B-B14F-4D97-AF65-F5344CB8AC3E}">
        <p14:creationId xmlns:p14="http://schemas.microsoft.com/office/powerpoint/2010/main" val="266923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Eny, tsy hanahy akory</a:t>
            </a:r>
            <a:br>
              <a:rPr lang="en-GB" smtClean="0">
                <a:solidFill>
                  <a:schemeClr val="tx1"/>
                </a:solidFill>
              </a:rPr>
            </a:br>
            <a:r>
              <a:rPr lang="en-GB" smtClean="0">
                <a:solidFill>
                  <a:schemeClr val="tx1"/>
                </a:solidFill>
              </a:rPr>
              <a:t>Lala-marina itondrany</a:t>
            </a:r>
            <a:br>
              <a:rPr lang="en-GB" smtClean="0">
                <a:solidFill>
                  <a:schemeClr val="tx1"/>
                </a:solidFill>
              </a:rPr>
            </a:br>
            <a:r>
              <a:rPr lang="en-GB" smtClean="0">
                <a:solidFill>
                  <a:schemeClr val="tx1"/>
                </a:solidFill>
              </a:rPr>
              <a:t>Lalan-tsambatra</a:t>
            </a:r>
            <a:br>
              <a:rPr lang="en-GB" smtClean="0">
                <a:solidFill>
                  <a:schemeClr val="tx1"/>
                </a:solidFill>
              </a:rPr>
            </a:br>
            <a:r>
              <a:rPr lang="en-GB" smtClean="0">
                <a:solidFill>
                  <a:schemeClr val="tx1"/>
                </a:solidFill>
              </a:rPr>
              <a:t>(Sambatra ifaliana)</a:t>
            </a:r>
            <a:endParaRPr lang="fr-FR">
              <a:solidFill>
                <a:schemeClr val="tx1"/>
              </a:solidFill>
            </a:endParaRPr>
          </a:p>
        </p:txBody>
      </p:sp>
    </p:spTree>
    <p:extLst>
      <p:ext uri="{BB962C8B-B14F-4D97-AF65-F5344CB8AC3E}">
        <p14:creationId xmlns:p14="http://schemas.microsoft.com/office/powerpoint/2010/main" val="1795231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Fiv : Raha Jehovah </a:t>
            </a:r>
            <a:br>
              <a:rPr lang="en-GB" smtClean="0">
                <a:solidFill>
                  <a:schemeClr val="tx1"/>
                </a:solidFill>
              </a:rPr>
            </a:br>
            <a:r>
              <a:rPr lang="en-GB" smtClean="0">
                <a:solidFill>
                  <a:schemeClr val="tx1"/>
                </a:solidFill>
              </a:rPr>
              <a:t>no Mpiandry </a:t>
            </a:r>
            <a:br>
              <a:rPr lang="en-GB" smtClean="0">
                <a:solidFill>
                  <a:schemeClr val="tx1"/>
                </a:solidFill>
              </a:rPr>
            </a:br>
            <a:r>
              <a:rPr lang="en-GB" smtClean="0">
                <a:solidFill>
                  <a:schemeClr val="tx1"/>
                </a:solidFill>
              </a:rPr>
              <a:t>(Tsy mba hisy)</a:t>
            </a:r>
            <a:br>
              <a:rPr lang="en-GB" smtClean="0">
                <a:solidFill>
                  <a:schemeClr val="tx1"/>
                </a:solidFill>
              </a:rPr>
            </a:br>
            <a:r>
              <a:rPr lang="en-GB" smtClean="0">
                <a:solidFill>
                  <a:schemeClr val="tx1"/>
                </a:solidFill>
              </a:rPr>
              <a:t>Tsy mba misy 'zay mampahory</a:t>
            </a:r>
            <a:endParaRPr lang="fr-FR">
              <a:solidFill>
                <a:schemeClr val="tx1"/>
              </a:solidFill>
            </a:endParaRPr>
          </a:p>
        </p:txBody>
      </p:sp>
    </p:spTree>
    <p:extLst>
      <p:ext uri="{BB962C8B-B14F-4D97-AF65-F5344CB8AC3E}">
        <p14:creationId xmlns:p14="http://schemas.microsoft.com/office/powerpoint/2010/main" val="270835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Ahi-maitso no handriako </a:t>
            </a:r>
            <a:br>
              <a:rPr lang="en-GB" smtClean="0">
                <a:solidFill>
                  <a:schemeClr val="tx1"/>
                </a:solidFill>
              </a:rPr>
            </a:br>
            <a:r>
              <a:rPr lang="en-GB" smtClean="0">
                <a:solidFill>
                  <a:schemeClr val="tx1"/>
                </a:solidFill>
              </a:rPr>
              <a:t>(Ranon'aina hosotroiko) </a:t>
            </a:r>
            <a:br>
              <a:rPr lang="en-GB" smtClean="0">
                <a:solidFill>
                  <a:schemeClr val="tx1"/>
                </a:solidFill>
              </a:rPr>
            </a:br>
            <a:r>
              <a:rPr lang="en-GB" smtClean="0">
                <a:solidFill>
                  <a:schemeClr val="tx1"/>
                </a:solidFill>
              </a:rPr>
              <a:t>Ranon'aina hosotroiko </a:t>
            </a:r>
            <a:endParaRPr lang="fr-FR">
              <a:solidFill>
                <a:schemeClr val="tx1"/>
              </a:solidFill>
            </a:endParaRPr>
          </a:p>
        </p:txBody>
      </p:sp>
    </p:spTree>
    <p:extLst>
      <p:ext uri="{BB962C8B-B14F-4D97-AF65-F5344CB8AC3E}">
        <p14:creationId xmlns:p14="http://schemas.microsoft.com/office/powerpoint/2010/main" val="1291903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Ny fanahiko hovelominy </a:t>
            </a:r>
            <a:br>
              <a:rPr lang="en-GB" smtClean="0">
                <a:solidFill>
                  <a:schemeClr val="tx1"/>
                </a:solidFill>
              </a:rPr>
            </a:br>
            <a:r>
              <a:rPr lang="en-GB" smtClean="0">
                <a:solidFill>
                  <a:schemeClr val="tx1"/>
                </a:solidFill>
              </a:rPr>
              <a:t>(Miasa izy)</a:t>
            </a:r>
            <a:br>
              <a:rPr lang="en-GB" smtClean="0">
                <a:solidFill>
                  <a:schemeClr val="tx1"/>
                </a:solidFill>
              </a:rPr>
            </a:br>
            <a:r>
              <a:rPr lang="en-GB" smtClean="0">
                <a:solidFill>
                  <a:schemeClr val="tx1"/>
                </a:solidFill>
              </a:rPr>
              <a:t>Miasa lzy tsy mba matory </a:t>
            </a:r>
            <a:endParaRPr lang="fr-FR">
              <a:solidFill>
                <a:schemeClr val="tx1"/>
              </a:solidFill>
            </a:endParaRPr>
          </a:p>
        </p:txBody>
      </p:sp>
    </p:spTree>
    <p:extLst>
      <p:ext uri="{BB962C8B-B14F-4D97-AF65-F5344CB8AC3E}">
        <p14:creationId xmlns:p14="http://schemas.microsoft.com/office/powerpoint/2010/main" val="5010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Lala-marina itondrany </a:t>
            </a:r>
            <a:br>
              <a:rPr lang="en-GB" smtClean="0">
                <a:solidFill>
                  <a:schemeClr val="tx1"/>
                </a:solidFill>
              </a:rPr>
            </a:br>
            <a:r>
              <a:rPr lang="en-GB" smtClean="0">
                <a:solidFill>
                  <a:schemeClr val="tx1"/>
                </a:solidFill>
              </a:rPr>
              <a:t>Tsy ho foiko</a:t>
            </a:r>
            <a:endParaRPr lang="fr-FR">
              <a:solidFill>
                <a:schemeClr val="tx1"/>
              </a:solidFill>
            </a:endParaRPr>
          </a:p>
        </p:txBody>
      </p:sp>
    </p:spTree>
    <p:extLst>
      <p:ext uri="{BB962C8B-B14F-4D97-AF65-F5344CB8AC3E}">
        <p14:creationId xmlns:p14="http://schemas.microsoft.com/office/powerpoint/2010/main" val="142315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lstStyle/>
          <a:p>
            <a:r>
              <a:rPr lang="en-GB" smtClean="0">
                <a:solidFill>
                  <a:schemeClr val="tx1"/>
                </a:solidFill>
              </a:rPr>
              <a:t>2. Ny aloky ny fasana aza </a:t>
            </a:r>
            <a:br>
              <a:rPr lang="en-GB" smtClean="0">
                <a:solidFill>
                  <a:schemeClr val="tx1"/>
                </a:solidFill>
              </a:rPr>
            </a:br>
            <a:r>
              <a:rPr lang="en-GB" smtClean="0">
                <a:solidFill>
                  <a:schemeClr val="tx1"/>
                </a:solidFill>
              </a:rPr>
              <a:t>Tsy ho tazantsika intsony </a:t>
            </a:r>
            <a:br>
              <a:rPr lang="en-GB" smtClean="0">
                <a:solidFill>
                  <a:schemeClr val="tx1"/>
                </a:solidFill>
              </a:rPr>
            </a:br>
            <a:r>
              <a:rPr lang="en-GB" smtClean="0">
                <a:solidFill>
                  <a:schemeClr val="tx1"/>
                </a:solidFill>
              </a:rPr>
              <a:t>Tsy hatahotra ny loza aho </a:t>
            </a:r>
            <a:br>
              <a:rPr lang="en-GB" smtClean="0">
                <a:solidFill>
                  <a:schemeClr val="tx1"/>
                </a:solidFill>
              </a:rPr>
            </a:br>
            <a:r>
              <a:rPr lang="en-GB" smtClean="0">
                <a:solidFill>
                  <a:schemeClr val="tx1"/>
                </a:solidFill>
              </a:rPr>
              <a:t>(Izy no mihazona ahy) </a:t>
            </a:r>
            <a:br>
              <a:rPr lang="en-GB" smtClean="0">
                <a:solidFill>
                  <a:schemeClr val="tx1"/>
                </a:solidFill>
              </a:rPr>
            </a:br>
            <a:r>
              <a:rPr lang="en-GB" smtClean="0">
                <a:solidFill>
                  <a:schemeClr val="tx1"/>
                </a:solidFill>
              </a:rPr>
              <a:t>Tsorakazo nitondrany </a:t>
            </a:r>
            <a:br>
              <a:rPr lang="en-GB" smtClean="0">
                <a:solidFill>
                  <a:schemeClr val="tx1"/>
                </a:solidFill>
              </a:rPr>
            </a:br>
            <a:r>
              <a:rPr lang="en-GB" smtClean="0">
                <a:solidFill>
                  <a:schemeClr val="tx1"/>
                </a:solidFill>
              </a:rPr>
              <a:t>Sy ny tehiny any ambony </a:t>
            </a:r>
            <a:br>
              <a:rPr lang="en-GB" smtClean="0">
                <a:solidFill>
                  <a:schemeClr val="tx1"/>
                </a:solidFill>
              </a:rPr>
            </a:br>
            <a:r>
              <a:rPr lang="en-GB" smtClean="0">
                <a:solidFill>
                  <a:schemeClr val="tx1"/>
                </a:solidFill>
              </a:rPr>
              <a:t>No manolotra ny toky</a:t>
            </a:r>
            <a:br>
              <a:rPr lang="en-GB" smtClean="0">
                <a:solidFill>
                  <a:schemeClr val="tx1"/>
                </a:solidFill>
              </a:rPr>
            </a:br>
            <a:r>
              <a:rPr lang="en-GB" smtClean="0">
                <a:solidFill>
                  <a:schemeClr val="tx1"/>
                </a:solidFill>
              </a:rPr>
              <a:t>Ny fanahiko</a:t>
            </a:r>
            <a:br>
              <a:rPr lang="en-GB" smtClean="0">
                <a:solidFill>
                  <a:schemeClr val="tx1"/>
                </a:solidFill>
              </a:rPr>
            </a:br>
            <a:r>
              <a:rPr lang="en-GB" smtClean="0">
                <a:solidFill>
                  <a:schemeClr val="tx1"/>
                </a:solidFill>
              </a:rPr>
              <a:t>(Toky ny fanahiko)</a:t>
            </a:r>
            <a:endParaRPr lang="fr-FR">
              <a:solidFill>
                <a:schemeClr val="tx1"/>
              </a:solidFill>
            </a:endParaRPr>
          </a:p>
        </p:txBody>
      </p:sp>
    </p:spTree>
    <p:extLst>
      <p:ext uri="{BB962C8B-B14F-4D97-AF65-F5344CB8AC3E}">
        <p14:creationId xmlns:p14="http://schemas.microsoft.com/office/powerpoint/2010/main" val="413250695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85</Words>
  <Application>Microsoft Office PowerPoint</Application>
  <PresentationFormat>Affichage à l'écran (4:3)</PresentationFormat>
  <Paragraphs>23</Paragraphs>
  <Slides>23</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23</vt:i4>
      </vt:variant>
    </vt:vector>
  </HeadingPairs>
  <TitlesOfParts>
    <vt:vector size="29" baseType="lpstr">
      <vt:lpstr>Arial</vt:lpstr>
      <vt:lpstr>Calibri</vt:lpstr>
      <vt:lpstr>Calibri Light</vt:lpstr>
      <vt:lpstr>Helvetica Inserat LT Std</vt:lpstr>
      <vt:lpstr>Thème Office</vt:lpstr>
      <vt:lpstr>2_Thème Office</vt:lpstr>
      <vt:lpstr>FF 19 - Raha Jehovah no Mpiandry</vt:lpstr>
      <vt:lpstr>1 Raha Jehovah no Mpiandry Tsy mba hisy mampahory</vt:lpstr>
      <vt:lpstr>Ahi-maitso no handriana Ny fanahy velombelona</vt:lpstr>
      <vt:lpstr>Eny, tsy hanahy akory Lala-marina itondrany Lalan-tsambatra (Sambatra ifaliana)</vt:lpstr>
      <vt:lpstr>Fiv : Raha Jehovah  no Mpiandry  (Tsy mba hisy) Tsy mba misy 'zay mampahory</vt:lpstr>
      <vt:lpstr>Ahi-maitso no handriako  (Ranon'aina hosotroiko)  Ranon'aina hosotroiko </vt:lpstr>
      <vt:lpstr>Ny fanahiko hovelominy  (Miasa izy) Miasa lzy tsy mba matory </vt:lpstr>
      <vt:lpstr>Lala-marina itondrany  Tsy ho foiko</vt:lpstr>
      <vt:lpstr>2. Ny aloky ny fasana aza  Tsy ho tazantsika intsony  Tsy hatahotra ny loza aho  (Izy no mihazona ahy)  Tsorakazo nitondrany  Sy ny tehiny any ambony  No manolotra ny toky Ny fanahiko (Toky ny fanahiko)</vt:lpstr>
      <vt:lpstr>Fiv : Raha Jehovah  no Mpiandry  (Tsy mba hisy) Tsy mba misy 'zay mampahory</vt:lpstr>
      <vt:lpstr>Ahi-maitso no handriako  (Ranon'aina hosotroiko)  Ranon'aina hosotroiko </vt:lpstr>
      <vt:lpstr>Ny fanahiko hovelominy  (Miasa izy) Miasa lzy tsy mba matory </vt:lpstr>
      <vt:lpstr>Lala-marina itondrany  Tsy ho foiko</vt:lpstr>
      <vt:lpstr>3. Eo imasom-pahavalo  Ny latabatro velariny  Diloilo feno hanitra (Efa namontosany ahy)  Safononoka tantely Ny kapoakako namboariny  Fahasoavana no sise  Afaka ahiahy (Afaka ahiahy)</vt:lpstr>
      <vt:lpstr>Fiv : Raha Jehovah  no Mpiandry  (Tsy mba hisy) Tsy mba misy 'zay mampahory</vt:lpstr>
      <vt:lpstr>Ahi-maitso no handriako  (Ranon'aina hosotroiko)  Ranon'aina hosotroiko </vt:lpstr>
      <vt:lpstr>Ny fanahiko hovelominy  (Miasa izy) Miasa lzy tsy mba matory </vt:lpstr>
      <vt:lpstr>Lala-marina itondrany  Tsy ho foiko</vt:lpstr>
      <vt:lpstr>4. Ao an-tranonao ry Tompo  No iriko hialofana Ka tsy afa-miditra any  (Ny hetraketraky ny tany)  Raha ny fonao feno antra  No ho lamba hirakofana  Ary ny androm-pifaliana  Tsy ho lany (Tsy ho lany)</vt:lpstr>
      <vt:lpstr>Fiv : Raha Jehovah  no Mpiandry  (Tsy mba hisy) Tsy mba misy 'zay mampahory</vt:lpstr>
      <vt:lpstr>Ahi-maitso no handriako  (Ranon'aina hosotroiko)  Ranon'aina hosotroiko </vt:lpstr>
      <vt:lpstr>Ny fanahiko hovelominy  (Miasa izy) Miasa lzy tsy mba matory </vt:lpstr>
      <vt:lpstr>Lala-marina itondrany  Tsy ho foiko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tsiory</cp:lastModifiedBy>
  <cp:revision>32</cp:revision>
  <dcterms:created xsi:type="dcterms:W3CDTF">2015-02-15T12:43:03Z</dcterms:created>
  <dcterms:modified xsi:type="dcterms:W3CDTF">2023-10-23T16:35:52Z</dcterms:modified>
</cp:coreProperties>
</file>