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0" r:id="rId3"/>
    <p:sldId id="267" r:id="rId4"/>
    <p:sldId id="265" r:id="rId5"/>
    <p:sldId id="268" r:id="rId6"/>
    <p:sldId id="264" r:id="rId7"/>
    <p:sldId id="269" r:id="rId8"/>
    <p:sldId id="272" r:id="rId9"/>
    <p:sldId id="273" r:id="rId10"/>
    <p:sldId id="266" r:id="rId11"/>
    <p:sldId id="270" r:id="rId12"/>
    <p:sldId id="274" r:id="rId13"/>
    <p:sldId id="275" r:id="rId14"/>
    <p:sldId id="262" r:id="rId15"/>
    <p:sldId id="271" r:id="rId16"/>
    <p:sldId id="276" r:id="rId17"/>
    <p:sldId id="277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927" autoAdjust="0"/>
    <p:restoredTop sz="86391" autoAdjust="0"/>
  </p:normalViewPr>
  <p:slideViewPr>
    <p:cSldViewPr snapToGrid="0">
      <p:cViewPr varScale="1">
        <p:scale>
          <a:sx n="55" d="100"/>
          <a:sy n="55" d="100"/>
        </p:scale>
        <p:origin x="36" y="354"/>
      </p:cViewPr>
      <p:guideLst/>
    </p:cSldViewPr>
  </p:slideViewPr>
  <p:outlineViewPr>
    <p:cViewPr>
      <p:scale>
        <a:sx n="33" d="100"/>
        <a:sy n="33" d="100"/>
      </p:scale>
      <p:origin x="0" y="-39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467100" y="4720148"/>
            <a:ext cx="53945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>
                    <a:lumMod val="95000"/>
                    <a:lumOff val="5000"/>
                  </a:schemeClr>
                </a:solidFill>
                <a:latin typeface="Helvetica Inserat LT Std" panose="020B0806030702050204" pitchFamily="34" charset="0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Bebas Neue" panose="020B0606020202050201" pitchFamily="34" charset="0"/>
              </a:rPr>
              <a:t>He, </a:t>
            </a:r>
            <a:endParaRPr lang="fr-FR" dirty="0" smtClean="0">
              <a:solidFill>
                <a:schemeClr val="tx1"/>
              </a:solidFill>
              <a:latin typeface="Bebas Neue" panose="020B0606020202050201" pitchFamily="34" charset="0"/>
            </a:endParaRPr>
          </a:p>
          <a:p>
            <a:r>
              <a:rPr lang="fr-FR" dirty="0" err="1" smtClean="0">
                <a:solidFill>
                  <a:schemeClr val="tx1"/>
                </a:solidFill>
                <a:latin typeface="Bebas Neue" panose="020B0606020202050201" pitchFamily="34" charset="0"/>
              </a:rPr>
              <a:t>manolo-tena</a:t>
            </a:r>
            <a:r>
              <a:rPr lang="fr-FR" dirty="0">
                <a:solidFill>
                  <a:schemeClr val="tx1"/>
                </a:solidFill>
                <a:latin typeface="Bebas Neue" panose="020B0606020202050201" pitchFamily="34" charset="0"/>
              </a:rPr>
              <a:t/>
            </a:r>
            <a:br>
              <a:rPr lang="fr-FR" dirty="0">
                <a:solidFill>
                  <a:schemeClr val="tx1"/>
                </a:solidFill>
                <a:latin typeface="Bebas Neue" panose="020B0606020202050201" pitchFamily="34" charset="0"/>
              </a:rPr>
            </a:br>
            <a:endParaRPr lang="fr-FR" dirty="0" smtClean="0">
              <a:solidFill>
                <a:schemeClr val="tx1"/>
              </a:solidFill>
              <a:latin typeface="Bebas Neue" panose="020B0606020202050201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3512" y="0"/>
            <a:ext cx="4929555" cy="3939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5000" dirty="0" smtClean="0">
                <a:latin typeface="Bebas Neue" panose="020B0606020202050201" pitchFamily="34" charset="0"/>
                <a:ea typeface="Times New Roman" panose="02020603050405020304" pitchFamily="18" charset="0"/>
              </a:rPr>
              <a:t>FF02</a:t>
            </a:r>
            <a:endParaRPr lang="fr-FR" sz="25000" dirty="0"/>
          </a:p>
        </p:txBody>
      </p:sp>
    </p:spTree>
    <p:extLst>
      <p:ext uri="{BB962C8B-B14F-4D97-AF65-F5344CB8AC3E}">
        <p14:creationId xmlns:p14="http://schemas.microsoft.com/office/powerpoint/2010/main" val="314823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3. Eo anilanao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fifaliako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Anao mandrakizay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tiako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348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ho vavolombelonao Jesoa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mamiko sy tena iriko tokoa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01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Fiv : Hanoa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sitrakao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Hanao izay tianao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ho mpanompo vonona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 sahy koa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31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Hitory hatrany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ilay Fitiavanao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Ambaram-pialam-pofon'aiko Jesoa.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23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4. Fantatro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sarotra ny diako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Marobe ny zavatra ho sedraiko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781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Nefa raha Ianao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momba ahy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Dia tsy hanan- tahotra ny fo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 fanahy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487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Fiv : Hanoa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sitrakao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Hanao izay tianao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ho mpanompo vonona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 sahy koa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187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Hitory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hatrany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ilay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Fitiavanao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Ambaram-pialam-pofon'aiko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4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1. He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manolo-tena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mandre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feo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antsonao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'Zato tenako izay mania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raiso Tompo, raiso ry Jesoa Tia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69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Fiv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: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sitrakao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tianao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mpanompo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vonona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sahy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koa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634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Hitory hatrany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ilay Fitiavanao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Ambaram-pialam-pofon'aiko Jesoa.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22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2. Eny Tompo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 mba mendrika aho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Feno loto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ao am- poko 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44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Nefa re ilay fitiavanao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inoako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handray ahy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Mpanomponao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59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Fiv : Hanoa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sitrakao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Hanao izay tianao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ho mpanompo vonona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 sahy koa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59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Hitory hatrany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ilay Fitiavanao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Ambaram-pialam-pofon'aiko Jesoa.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1079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56</Words>
  <Application>Microsoft Office PowerPoint</Application>
  <PresentationFormat>Affichage à l'écran (4:3)</PresentationFormat>
  <Paragraphs>19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Bebas Neue</vt:lpstr>
      <vt:lpstr>Calibri</vt:lpstr>
      <vt:lpstr>Calibri Light</vt:lpstr>
      <vt:lpstr>Helvetica Inserat LT Std</vt:lpstr>
      <vt:lpstr>Times New Roman</vt:lpstr>
      <vt:lpstr>Thème Office</vt:lpstr>
      <vt:lpstr>Présentation PowerPoint</vt:lpstr>
      <vt:lpstr>1. He manolo-tena ho Anao Fa mandre ny feo sy antsonao</vt:lpstr>
      <vt:lpstr>'Zato tenako izay mania Ka raiso Tompo, raiso ry Jesoa Tia</vt:lpstr>
      <vt:lpstr>Fiv : Hanoa  ny sitrakao Hanao izay tianao Ka ho mpanompo vonona Sy sahy koa</vt:lpstr>
      <vt:lpstr>Hitory hatrany  ilay Fitiavanao Ambaram-pialam-pofon'aiko Jesoa.</vt:lpstr>
      <vt:lpstr>2. Eny Tompo  tsy mba mendrika aho Feno loto  ny ao am- poko ao</vt:lpstr>
      <vt:lpstr>Nefa re ilay fitiavanao No inoako  handray ahy Ho Mpanomponao</vt:lpstr>
      <vt:lpstr>Fiv : Hanoa  ny sitrakao Hanao izay tianao Ka ho mpanompo vonona Sy sahy koa</vt:lpstr>
      <vt:lpstr>Hitory hatrany  ilay Fitiavanao Ambaram-pialam-pofon'aiko Jesoa.</vt:lpstr>
      <vt:lpstr>3. Eo anilanao  no fifaliako Ho Anao mandrakizay  no tiako</vt:lpstr>
      <vt:lpstr>Ny ho vavolombelonao Jesoa No mamiko sy tena iriko tokoa</vt:lpstr>
      <vt:lpstr>Fiv : Hanoa  ny sitrakao Hanao izay tianao Ka ho mpanompo vonona Sy sahy koa</vt:lpstr>
      <vt:lpstr>Hitory hatrany  ilay Fitiavanao Ambaram-pialam-pofon'aiko Jesoa.</vt:lpstr>
      <vt:lpstr>4. Fantatro  fa sarotra ny diako Marobe ny zavatra ho sedraiko</vt:lpstr>
      <vt:lpstr>Nefa raha Ianao  no momba ahy Dia tsy hanan- tahotra ny fo  sy fanahy</vt:lpstr>
      <vt:lpstr>Fiv : Hanoa  ny sitrakao Hanao izay tianao Ka ho mpanompo vonona Sy sahy koa</vt:lpstr>
      <vt:lpstr>Hitory hatrany  ilay Fitiavanao Ambaram-pialam-pofon'aiko Jesoa.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18</cp:revision>
  <dcterms:created xsi:type="dcterms:W3CDTF">2015-02-15T12:43:03Z</dcterms:created>
  <dcterms:modified xsi:type="dcterms:W3CDTF">2023-10-23T16:24:14Z</dcterms:modified>
</cp:coreProperties>
</file>